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57" r:id="rId2"/>
    <p:sldId id="258" r:id="rId3"/>
    <p:sldId id="260" r:id="rId4"/>
    <p:sldId id="262" r:id="rId5"/>
    <p:sldId id="267" r:id="rId6"/>
  </p:sldIdLst>
  <p:sldSz cx="12192000" cy="6858000"/>
  <p:notesSz cx="6858000" cy="9144000"/>
  <p:defaultTextStyle>
    <a:defPPr>
      <a:defRPr lang="ru-RU"/>
    </a:defPPr>
    <a:lvl1pPr marL="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1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20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2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3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549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658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877" algn="l" defTabSz="91422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74" userDrawn="1">
          <p15:clr>
            <a:srgbClr val="A4A3A4"/>
          </p15:clr>
        </p15:guide>
        <p15:guide id="3" pos="3613" userDrawn="1">
          <p15:clr>
            <a:srgbClr val="A4A3A4"/>
          </p15:clr>
        </p15:guide>
        <p15:guide id="4" pos="5541" userDrawn="1">
          <p15:clr>
            <a:srgbClr val="A4A3A4"/>
          </p15:clr>
        </p15:guide>
        <p15:guide id="5" pos="406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26E3"/>
    <a:srgbClr val="F92571"/>
    <a:srgbClr val="2D1451"/>
    <a:srgbClr val="222A35"/>
    <a:srgbClr val="55D4EE"/>
    <a:srgbClr val="73F9CF"/>
    <a:srgbClr val="2D1551"/>
    <a:srgbClr val="8226E2"/>
    <a:srgbClr val="EF257A"/>
    <a:srgbClr val="FE09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 autoAdjust="0"/>
    <p:restoredTop sz="95816"/>
  </p:normalViewPr>
  <p:slideViewPr>
    <p:cSldViewPr snapToGrid="0" showGuides="1">
      <p:cViewPr varScale="1">
        <p:scale>
          <a:sx n="121" d="100"/>
          <a:sy n="121" d="100"/>
        </p:scale>
        <p:origin x="760" y="184"/>
      </p:cViewPr>
      <p:guideLst>
        <p:guide orient="horz" pos="2160"/>
        <p:guide pos="574"/>
        <p:guide pos="3613"/>
        <p:guide pos="5541"/>
        <p:guide pos="40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C361405-0046-9D03-26A4-D7ED10EA70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56CD2AD-A19E-4074-721F-6DBCBE680A4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E30D66-5BAA-C245-AD36-181B8EC875DB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1947EE2-63DA-C2A1-5495-30E370423A5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752603B-A0BC-AAAA-B5D6-B44F54E18A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D7201F-1F39-2140-9B4A-3BC1B61B40B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66286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401BA-3150-4FF7-8D13-C8A64268AC63}" type="datetimeFigureOut">
              <a:rPr lang="ru-RU" smtClean="0"/>
              <a:t>24.06.2024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F3B14-7AC8-406F-A299-37D374056E4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6445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5F3B14-7AC8-406F-A299-37D374056E4F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95132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Рисунок 10">
            <a:extLst>
              <a:ext uri="{FF2B5EF4-FFF2-40B4-BE49-F238E27FC236}">
                <a16:creationId xmlns:a16="http://schemas.microsoft.com/office/drawing/2014/main" id="{DB9898DE-D265-4051-B751-CA3C0058CEC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92000" y="395288"/>
            <a:ext cx="5400000" cy="5400000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Иконка задачи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EF1F2D-30AB-40F9-9975-F952E50B7F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4323440"/>
            <a:ext cx="8930641" cy="827011"/>
          </a:xfrm>
          <a:solidFill>
            <a:schemeClr val="bg1">
              <a:alpha val="20000"/>
            </a:schemeClr>
          </a:solidFill>
        </p:spPr>
        <p:txBody>
          <a:bodyPr anchor="ctr" anchorCtr="0"/>
          <a:lstStyle>
            <a:lvl1pPr marL="0" indent="712788"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НАЗВАНИЕ КОМАНДЫ</a:t>
            </a:r>
          </a:p>
        </p:txBody>
      </p:sp>
      <p:sp>
        <p:nvSpPr>
          <p:cNvPr id="42" name="Рисунок 41">
            <a:extLst>
              <a:ext uri="{FF2B5EF4-FFF2-40B4-BE49-F238E27FC236}">
                <a16:creationId xmlns:a16="http://schemas.microsoft.com/office/drawing/2014/main" id="{37DC0E9B-2679-408D-851C-F21F4ACC673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02640" y="2911980"/>
            <a:ext cx="3386773" cy="1082589"/>
          </a:xfrm>
        </p:spPr>
        <p:txBody>
          <a:bodyPr anchor="ctr" anchorCtr="0"/>
          <a:lstStyle>
            <a:lvl1pPr>
              <a:defRPr/>
            </a:lvl1pPr>
          </a:lstStyle>
          <a:p>
            <a:r>
              <a:rPr lang="ru-RU" dirty="0"/>
              <a:t>Логотип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93F843A1-4640-4AAD-9DA4-206FA9FF2A4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5149851"/>
            <a:ext cx="8930641" cy="757174"/>
          </a:xfrm>
          <a:solidFill>
            <a:schemeClr val="bg1">
              <a:alpha val="20000"/>
            </a:schemeClr>
          </a:solidFill>
        </p:spPr>
        <p:txBody>
          <a:bodyPr>
            <a:normAutofit/>
          </a:bodyPr>
          <a:lstStyle>
            <a:lvl1pPr marL="0" indent="712788">
              <a:buNone/>
              <a:defRPr sz="1800"/>
            </a:lvl1pPr>
          </a:lstStyle>
          <a:p>
            <a:r>
              <a:rPr lang="ru-RU" sz="1600" b="0" dirty="0"/>
              <a:t>Номер и название задачи</a:t>
            </a: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5E4BCAD4-9DBC-A1FD-20B2-1D95078A4A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ACBE526A-2CD3-ADC1-4F80-70DED2B5BB3E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769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одержание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7BAE699-64F9-49EF-B784-2DEF2B221955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A8E19DA3-4B31-4259-B9A7-5F7A2E64285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873541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42FEA996-0F55-4FCB-8FCC-C78FEA766CF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873544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C4D8DFD8-867D-4062-800E-27B73FA83BF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854185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01B4FB59-79EB-42C6-8468-505204DD843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854185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2DD2E24E-A578-41A0-8812-3CEB5EB7DE20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854185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29120726-8DD9-4194-A282-2630D18F49EA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854185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F30BC2DD-F35E-474E-A833-EA478E7F80B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46648" y="1222713"/>
            <a:ext cx="3866856" cy="42362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1" name="Текст 9">
            <a:extLst>
              <a:ext uri="{FF2B5EF4-FFF2-40B4-BE49-F238E27FC236}">
                <a16:creationId xmlns:a16="http://schemas.microsoft.com/office/drawing/2014/main" id="{7124A073-4FEB-4F54-A9B4-6797D7B46C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7546651" y="1790324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17FB4F65-9ABC-4376-8283-0F33F9BB91D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7527292" y="2826697"/>
            <a:ext cx="3866856" cy="403756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3" name="Текст 9">
            <a:extLst>
              <a:ext uri="{FF2B5EF4-FFF2-40B4-BE49-F238E27FC236}">
                <a16:creationId xmlns:a16="http://schemas.microsoft.com/office/drawing/2014/main" id="{C2E3AAAD-E9EB-4A42-ADAF-EDA850F01E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527292" y="3374436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4" name="Текст 6">
            <a:extLst>
              <a:ext uri="{FF2B5EF4-FFF2-40B4-BE49-F238E27FC236}">
                <a16:creationId xmlns:a16="http://schemas.microsoft.com/office/drawing/2014/main" id="{835470A4-56EB-4A53-A875-42155372D2D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527292" y="4410809"/>
            <a:ext cx="3866856" cy="40391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5" name="Текст 9">
            <a:extLst>
              <a:ext uri="{FF2B5EF4-FFF2-40B4-BE49-F238E27FC236}">
                <a16:creationId xmlns:a16="http://schemas.microsoft.com/office/drawing/2014/main" id="{ED3CC4C2-7EF9-4A4B-BDD1-B16EF36B84C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527292" y="4958548"/>
            <a:ext cx="3866856" cy="672075"/>
          </a:xfrm>
        </p:spPr>
        <p:txBody>
          <a:bodyPr>
            <a:normAutofit/>
          </a:bodyPr>
          <a:lstStyle>
            <a:lvl2pPr>
              <a:defRPr sz="1400"/>
            </a:lvl2pPr>
          </a:lstStyle>
          <a:p>
            <a:pPr lvl="1"/>
            <a:r>
              <a:rPr lang="ru-RU" dirty="0"/>
              <a:t>Описание</a:t>
            </a:r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Текст 6">
            <a:extLst>
              <a:ext uri="{FF2B5EF4-FFF2-40B4-BE49-F238E27FC236}">
                <a16:creationId xmlns:a16="http://schemas.microsoft.com/office/drawing/2014/main" id="{53CEA4EC-5717-426C-A1A1-534D0A055245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78493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01</a:t>
            </a:r>
          </a:p>
        </p:txBody>
      </p:sp>
      <p:sp>
        <p:nvSpPr>
          <p:cNvPr id="28" name="Текст 6">
            <a:extLst>
              <a:ext uri="{FF2B5EF4-FFF2-40B4-BE49-F238E27FC236}">
                <a16:creationId xmlns:a16="http://schemas.microsoft.com/office/drawing/2014/main" id="{ECD22E46-ECAB-4A6C-9243-E1661118B47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759137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02</a:t>
            </a:r>
          </a:p>
        </p:txBody>
      </p:sp>
      <p:sp>
        <p:nvSpPr>
          <p:cNvPr id="29" name="Текст 6">
            <a:extLst>
              <a:ext uri="{FF2B5EF4-FFF2-40B4-BE49-F238E27FC236}">
                <a16:creationId xmlns:a16="http://schemas.microsoft.com/office/drawing/2014/main" id="{A3CA815C-23B0-4736-B973-0A405AFC5D08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59137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03</a:t>
            </a:r>
          </a:p>
        </p:txBody>
      </p:sp>
      <p:sp>
        <p:nvSpPr>
          <p:cNvPr id="30" name="Текст 6">
            <a:extLst>
              <a:ext uri="{FF2B5EF4-FFF2-40B4-BE49-F238E27FC236}">
                <a16:creationId xmlns:a16="http://schemas.microsoft.com/office/drawing/2014/main" id="{0C64CE05-E630-4FDE-B773-3165E579B3B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451600" y="1187988"/>
            <a:ext cx="771003" cy="423628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04</a:t>
            </a:r>
          </a:p>
        </p:txBody>
      </p:sp>
      <p:sp>
        <p:nvSpPr>
          <p:cNvPr id="31" name="Текст 6">
            <a:extLst>
              <a:ext uri="{FF2B5EF4-FFF2-40B4-BE49-F238E27FC236}">
                <a16:creationId xmlns:a16="http://schemas.microsoft.com/office/drawing/2014/main" id="{52DBB510-86A6-45BB-B6E1-54FE5A86B49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432244" y="2791972"/>
            <a:ext cx="771003" cy="403756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05</a:t>
            </a:r>
          </a:p>
        </p:txBody>
      </p:sp>
      <p:sp>
        <p:nvSpPr>
          <p:cNvPr id="32" name="Текст 6">
            <a:extLst>
              <a:ext uri="{FF2B5EF4-FFF2-40B4-BE49-F238E27FC236}">
                <a16:creationId xmlns:a16="http://schemas.microsoft.com/office/drawing/2014/main" id="{CA530A5B-20B1-4742-8CF2-55C8F5CC1E91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6432244" y="4376084"/>
            <a:ext cx="771003" cy="403913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06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8C1ACD3-F79C-1766-95C6-2D246ADEA56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956C278-0B03-A3F1-B979-8751431D40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85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Фотограф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CAFA80CC-940E-479C-90C0-76DA923785E9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7" name="Рисунок 7">
            <a:extLst>
              <a:ext uri="{FF2B5EF4-FFF2-40B4-BE49-F238E27FC236}">
                <a16:creationId xmlns:a16="http://schemas.microsoft.com/office/drawing/2014/main" id="{7F6989B1-EABA-40DD-BFD6-7E0075CDDE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0147" y="1016001"/>
            <a:ext cx="4405777" cy="3078479"/>
          </a:xfrm>
        </p:spPr>
        <p:txBody>
          <a:bodyPr/>
          <a:lstStyle/>
          <a:p>
            <a:endParaRPr lang="ru-RU"/>
          </a:p>
        </p:txBody>
      </p:sp>
      <p:sp>
        <p:nvSpPr>
          <p:cNvPr id="28" name="Рисунок 9">
            <a:extLst>
              <a:ext uri="{FF2B5EF4-FFF2-40B4-BE49-F238E27FC236}">
                <a16:creationId xmlns:a16="http://schemas.microsoft.com/office/drawing/2014/main" id="{C157B27F-5477-43C4-BE9E-F7CF2A081F1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40149" y="4389108"/>
            <a:ext cx="4405775" cy="1811668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29" name="Рисунок 11">
            <a:extLst>
              <a:ext uri="{FF2B5EF4-FFF2-40B4-BE49-F238E27FC236}">
                <a16:creationId xmlns:a16="http://schemas.microsoft.com/office/drawing/2014/main" id="{3E695B26-F7D2-4380-AAA1-0FB24A689AA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6075" y="3223948"/>
            <a:ext cx="6806142" cy="2976827"/>
          </a:xfrm>
        </p:spPr>
        <p:txBody>
          <a:bodyPr/>
          <a:lstStyle/>
          <a:p>
            <a:endParaRPr lang="ru-RU"/>
          </a:p>
        </p:txBody>
      </p:sp>
      <p:sp>
        <p:nvSpPr>
          <p:cNvPr id="30" name="Текст 15">
            <a:extLst>
              <a:ext uri="{FF2B5EF4-FFF2-40B4-BE49-F238E27FC236}">
                <a16:creationId xmlns:a16="http://schemas.microsoft.com/office/drawing/2014/main" id="{7EA2CF14-9D94-4B6F-AAA7-0B38CBB654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6075" y="1016001"/>
            <a:ext cx="6806142" cy="2029882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8909D3DD-8766-4DF8-A38C-44840B2476CA}"/>
              </a:ext>
            </a:extLst>
          </p:cNvPr>
          <p:cNvSpPr/>
          <p:nvPr userDrawn="1"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C61DC25-D00A-1861-76AA-A1AD6E566EE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DCAC4C6-F46F-F0C5-08E2-74BA4723150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016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82A4DA7B-A7D8-4443-AD1C-4C7CDC678488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23" name="Текст 101">
            <a:extLst>
              <a:ext uri="{FF2B5EF4-FFF2-40B4-BE49-F238E27FC236}">
                <a16:creationId xmlns:a16="http://schemas.microsoft.com/office/drawing/2014/main" id="{B61EFF39-7063-4F67-A1C0-B9D05F3602E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4303" y="2973742"/>
            <a:ext cx="2190810" cy="910516"/>
          </a:xfrm>
        </p:spPr>
        <p:txBody>
          <a:bodyPr/>
          <a:lstStyle>
            <a:lvl1pPr marL="0" indent="0" algn="ctr">
              <a:buNone/>
              <a:defRPr lang="ru-RU" dirty="0"/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5" name="Текст 74">
            <a:extLst>
              <a:ext uri="{FF2B5EF4-FFF2-40B4-BE49-F238E27FC236}">
                <a16:creationId xmlns:a16="http://schemas.microsoft.com/office/drawing/2014/main" id="{A0F2F041-BB01-463D-9CD2-6A231D59240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662924" y="158812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74">
            <a:extLst>
              <a:ext uri="{FF2B5EF4-FFF2-40B4-BE49-F238E27FC236}">
                <a16:creationId xmlns:a16="http://schemas.microsoft.com/office/drawing/2014/main" id="{58BDD636-A558-406A-A768-05FF3D12BD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62924" y="2445138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74">
            <a:extLst>
              <a:ext uri="{FF2B5EF4-FFF2-40B4-BE49-F238E27FC236}">
                <a16:creationId xmlns:a16="http://schemas.microsoft.com/office/drawing/2014/main" id="{53EE4994-79EE-43D0-B40B-E2DE25879B8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662924" y="3302147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74">
            <a:extLst>
              <a:ext uri="{FF2B5EF4-FFF2-40B4-BE49-F238E27FC236}">
                <a16:creationId xmlns:a16="http://schemas.microsoft.com/office/drawing/2014/main" id="{4CD31D83-EE69-46A0-B5B2-B2969969DCF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62924" y="415915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74">
            <a:extLst>
              <a:ext uri="{FF2B5EF4-FFF2-40B4-BE49-F238E27FC236}">
                <a16:creationId xmlns:a16="http://schemas.microsoft.com/office/drawing/2014/main" id="{BFB2A4EF-E632-42AC-82F0-453D4A95A9E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662924" y="5016166"/>
            <a:ext cx="4902200" cy="71258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D7FB978-480D-23B2-C287-5817CA04A4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09E030C-79F2-8D09-4FE6-EAB4652FF15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097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4E505DF-C567-47F2-9374-60838F800101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26867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807582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4584029"/>
            <a:ext cx="4790314" cy="1615356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F804122-299B-2BF9-F2C2-83CA6BEF2E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824DA3E-2554-5AB5-2486-D9FA3B2BB65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48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Статистика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938A0C3-5C2F-47B8-B008-79A49A1195BA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2B4C94E-C292-CB53-D90F-CA13878044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003" y="292839"/>
            <a:ext cx="1276461" cy="632912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534FEE0-B3A2-6143-D249-3A2044AEF99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4642" y="465131"/>
            <a:ext cx="3420355" cy="3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6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Статисти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BF4F29EB-DFD0-428E-8E89-ED117A3553E3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6" name="Заголовок 1">
            <a:extLst>
              <a:ext uri="{FF2B5EF4-FFF2-40B4-BE49-F238E27FC236}">
                <a16:creationId xmlns:a16="http://schemas.microsoft.com/office/drawing/2014/main" id="{55CB4C33-0A35-4822-B0EF-4E754699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B1350734-1D64-4861-9813-14C6593B852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683077" y="1016000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010826A5-76AC-452C-9459-7CC1CCF22ED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C694E912-AC3F-437A-90AD-A48291DCE9B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683077" y="2284561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" name="Текст 35">
            <a:extLst>
              <a:ext uri="{FF2B5EF4-FFF2-40B4-BE49-F238E27FC236}">
                <a16:creationId xmlns:a16="http://schemas.microsoft.com/office/drawing/2014/main" id="{DE78EAF0-6854-4E73-A48A-917C1A86C3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6" name="Текст 35">
            <a:extLst>
              <a:ext uri="{FF2B5EF4-FFF2-40B4-BE49-F238E27FC236}">
                <a16:creationId xmlns:a16="http://schemas.microsoft.com/office/drawing/2014/main" id="{72D68DD9-6181-4C35-909B-154E5E309C9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683077" y="3553122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7D5E34DD-827F-4597-BFDE-34D8830FB2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6305AE9F-2B19-4EA1-A48B-435746C35E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83077" y="4821684"/>
            <a:ext cx="4790314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CF9D9CFB-62B9-4CE0-8770-0CB398D99F7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82CCE455-E9B2-989C-7299-53B9394CE7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B751E3B-110D-827C-EA0C-E6FAC7D2128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8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тадии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52F0272-0FEA-44CE-966E-3D169B2F53D4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E583EE3-33C6-4FCC-9F56-28AB0B4FCAD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FEBE25F-FFFE-4B9D-94E7-7A69C7B0D74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2" name="Текст 35">
            <a:extLst>
              <a:ext uri="{FF2B5EF4-FFF2-40B4-BE49-F238E27FC236}">
                <a16:creationId xmlns:a16="http://schemas.microsoft.com/office/drawing/2014/main" id="{3E63DE62-DFB7-44A9-A85D-B687FAE797D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3" name="Текст 35">
            <a:extLst>
              <a:ext uri="{FF2B5EF4-FFF2-40B4-BE49-F238E27FC236}">
                <a16:creationId xmlns:a16="http://schemas.microsoft.com/office/drawing/2014/main" id="{65791B9B-D32F-4C66-AD0A-B1F3CB6B2B2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4" name="Текст 35">
            <a:extLst>
              <a:ext uri="{FF2B5EF4-FFF2-40B4-BE49-F238E27FC236}">
                <a16:creationId xmlns:a16="http://schemas.microsoft.com/office/drawing/2014/main" id="{3052024B-27A5-4D0B-A7E7-5161FB0ED37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5" name="Текст 35">
            <a:extLst>
              <a:ext uri="{FF2B5EF4-FFF2-40B4-BE49-F238E27FC236}">
                <a16:creationId xmlns:a16="http://schemas.microsoft.com/office/drawing/2014/main" id="{9DFC47B0-ECC1-49CE-99A3-DC05480669A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6" name="Текст 35">
            <a:extLst>
              <a:ext uri="{FF2B5EF4-FFF2-40B4-BE49-F238E27FC236}">
                <a16:creationId xmlns:a16="http://schemas.microsoft.com/office/drawing/2014/main" id="{3B86BD35-3919-4E07-B138-AAF7CFF7DF0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7" name="Текст 35">
            <a:extLst>
              <a:ext uri="{FF2B5EF4-FFF2-40B4-BE49-F238E27FC236}">
                <a16:creationId xmlns:a16="http://schemas.microsoft.com/office/drawing/2014/main" id="{10D94F19-5929-4A71-8C96-769ED6DD0BAE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8" name="Текст 35">
            <a:extLst>
              <a:ext uri="{FF2B5EF4-FFF2-40B4-BE49-F238E27FC236}">
                <a16:creationId xmlns:a16="http://schemas.microsoft.com/office/drawing/2014/main" id="{D84303F2-08F5-497F-BC9B-59F70995863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79" name="Текст 35">
            <a:extLst>
              <a:ext uri="{FF2B5EF4-FFF2-40B4-BE49-F238E27FC236}">
                <a16:creationId xmlns:a16="http://schemas.microsoft.com/office/drawing/2014/main" id="{EA5C32CD-4539-4313-8B67-943CB8F5EBD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7634B75-275A-E8FC-3418-327DE6B1A1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EBC0D6E-EB6F-44A4-EE1D-19BACC20B33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1179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роблема и решени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62B0DBE-B5A9-470E-85A9-7CC062D5339A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2FAEFDC9-8968-4F3D-8F8F-5591D6F30FE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Описание проблемы 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A7C77525-23F2-401E-A901-0374D8239BB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Примеры уже имеющихся способов решения данной проблемы</a:t>
            </a:r>
          </a:p>
        </p:txBody>
      </p:sp>
      <p:sp>
        <p:nvSpPr>
          <p:cNvPr id="153" name="Текст 35">
            <a:extLst>
              <a:ext uri="{FF2B5EF4-FFF2-40B4-BE49-F238E27FC236}">
                <a16:creationId xmlns:a16="http://schemas.microsoft.com/office/drawing/2014/main" id="{D2F4E226-3842-4532-A60F-4E8C02DAD6D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49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Ваше предложение решения данной проблемы</a:t>
            </a:r>
          </a:p>
        </p:txBody>
      </p:sp>
      <p:sp>
        <p:nvSpPr>
          <p:cNvPr id="189" name="Текст 35">
            <a:extLst>
              <a:ext uri="{FF2B5EF4-FFF2-40B4-BE49-F238E27FC236}">
                <a16:creationId xmlns:a16="http://schemas.microsoft.com/office/drawing/2014/main" id="{C44A233F-7BDF-4F40-844F-FC23B1912AA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Проблема</a:t>
            </a:r>
          </a:p>
        </p:txBody>
      </p:sp>
      <p:sp>
        <p:nvSpPr>
          <p:cNvPr id="190" name="Текст 35">
            <a:extLst>
              <a:ext uri="{FF2B5EF4-FFF2-40B4-BE49-F238E27FC236}">
                <a16:creationId xmlns:a16="http://schemas.microsoft.com/office/drawing/2014/main" id="{1683ED6E-2444-48B8-A78B-F1EBA53E21C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Альтернативные решения</a:t>
            </a:r>
          </a:p>
        </p:txBody>
      </p:sp>
      <p:sp>
        <p:nvSpPr>
          <p:cNvPr id="191" name="Текст 35">
            <a:extLst>
              <a:ext uri="{FF2B5EF4-FFF2-40B4-BE49-F238E27FC236}">
                <a16:creationId xmlns:a16="http://schemas.microsoft.com/office/drawing/2014/main" id="{B788F042-DAFC-4B5A-B1AA-8ADEFAAA980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Решение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9673078-663A-6C29-2F75-B52699AF37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7D2E341-EB07-BEC6-2CFB-14248A96843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738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62940" y="1264478"/>
            <a:ext cx="3866121" cy="2436377"/>
          </a:xfrm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D396B86-640F-4AD1-BBB2-E085B6CD8771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075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240502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1" name="Текст 7">
            <a:extLst>
              <a:ext uri="{FF2B5EF4-FFF2-40B4-BE49-F238E27FC236}">
                <a16:creationId xmlns:a16="http://schemas.microsoft.com/office/drawing/2014/main" id="{7C8F4076-BB2C-4FA3-9BAD-5EF87B638D5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230203" y="4656083"/>
            <a:ext cx="3626835" cy="154469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E0CF59-A4EC-2181-8A25-1176AE0748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1093494-122B-152F-119E-483D26B673AF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912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Прямоугольник 102">
            <a:extLst>
              <a:ext uri="{FF2B5EF4-FFF2-40B4-BE49-F238E27FC236}">
                <a16:creationId xmlns:a16="http://schemas.microsoft.com/office/drawing/2014/main" id="{A5F6008C-951E-4E5C-B47F-6040B193FB33}"/>
              </a:ext>
            </a:extLst>
          </p:cNvPr>
          <p:cNvSpPr/>
          <p:nvPr userDrawn="1"/>
        </p:nvSpPr>
        <p:spPr>
          <a:xfrm flipV="1">
            <a:off x="0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3AF0E63-1EB1-47F5-B09E-CA3E5DE528F3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0" name="Заголовок 1">
            <a:extLst>
              <a:ext uri="{FF2B5EF4-FFF2-40B4-BE49-F238E27FC236}">
                <a16:creationId xmlns:a16="http://schemas.microsoft.com/office/drawing/2014/main" id="{6641864C-9659-45A2-A61F-BB1A3067B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8340B20B-0618-415E-8908-3C85578C4D1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210643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0" name="Текст 7">
            <a:extLst>
              <a:ext uri="{FF2B5EF4-FFF2-40B4-BE49-F238E27FC236}">
                <a16:creationId xmlns:a16="http://schemas.microsoft.com/office/drawing/2014/main" id="{47A76FC9-6FDA-4102-9D33-F9766B07D3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857950" y="4324451"/>
            <a:ext cx="4121687" cy="161226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9" name="Picture Placeholder 1">
            <a:extLst>
              <a:ext uri="{FF2B5EF4-FFF2-40B4-BE49-F238E27FC236}">
                <a16:creationId xmlns:a16="http://schemas.microsoft.com/office/drawing/2014/main" id="{F4BB4485-D5EB-48AD-A465-1B1299C88C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0642" y="1577998"/>
            <a:ext cx="4121688" cy="2283975"/>
          </a:xfrm>
        </p:spPr>
      </p:sp>
      <p:sp>
        <p:nvSpPr>
          <p:cNvPr id="123" name="Picture Placeholder 1">
            <a:extLst>
              <a:ext uri="{FF2B5EF4-FFF2-40B4-BE49-F238E27FC236}">
                <a16:creationId xmlns:a16="http://schemas.microsoft.com/office/drawing/2014/main" id="{C7FB8BAF-17B6-40DC-9912-73B3494AC45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855540" y="1577998"/>
            <a:ext cx="4121688" cy="2283975"/>
          </a:xfrm>
        </p:spPr>
      </p:sp>
      <p:sp>
        <p:nvSpPr>
          <p:cNvPr id="124" name="Прямоугольник 123">
            <a:extLst>
              <a:ext uri="{FF2B5EF4-FFF2-40B4-BE49-F238E27FC236}">
                <a16:creationId xmlns:a16="http://schemas.microsoft.com/office/drawing/2014/main" id="{051171B0-5B98-49B1-802A-F182B5FE7BCA}"/>
              </a:ext>
            </a:extLst>
          </p:cNvPr>
          <p:cNvSpPr/>
          <p:nvPr userDrawn="1"/>
        </p:nvSpPr>
        <p:spPr>
          <a:xfrm flipV="1">
            <a:off x="6862163" y="4324414"/>
            <a:ext cx="5330956" cy="678504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54614EE-E378-8972-80D7-9EF44E49257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E605673-517A-667E-520D-4FB9D4311E5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395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Команд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7EB9651-F031-4963-AFE9-33BCC0E88757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45" name="Заголовок 1">
            <a:extLst>
              <a:ext uri="{FF2B5EF4-FFF2-40B4-BE49-F238E27FC236}">
                <a16:creationId xmlns:a16="http://schemas.microsoft.com/office/drawing/2014/main" id="{DD9DB7EE-83C4-47FA-86C2-BDA70A0531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/>
            </a:lvl1pPr>
          </a:lstStyle>
          <a:p>
            <a:r>
              <a:rPr lang="ru-RU" dirty="0"/>
              <a:t>КОМАНДА «НАЗВАНИЕ»</a:t>
            </a:r>
          </a:p>
        </p:txBody>
      </p:sp>
      <p:sp>
        <p:nvSpPr>
          <p:cNvPr id="47" name="Текст 35">
            <a:extLst>
              <a:ext uri="{FF2B5EF4-FFF2-40B4-BE49-F238E27FC236}">
                <a16:creationId xmlns:a16="http://schemas.microsoft.com/office/drawing/2014/main" id="{FACA3955-006D-424E-AF29-FC0EE3BE860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49" name="Текст 35">
            <a:extLst>
              <a:ext uri="{FF2B5EF4-FFF2-40B4-BE49-F238E27FC236}">
                <a16:creationId xmlns:a16="http://schemas.microsoft.com/office/drawing/2014/main" id="{D134429E-1F41-4952-92F7-E1A3625ABBD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1" name="Текст 35">
            <a:extLst>
              <a:ext uri="{FF2B5EF4-FFF2-40B4-BE49-F238E27FC236}">
                <a16:creationId xmlns:a16="http://schemas.microsoft.com/office/drawing/2014/main" id="{62B71317-1166-483E-8736-3204197AE64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3" name="Текст 35">
            <a:extLst>
              <a:ext uri="{FF2B5EF4-FFF2-40B4-BE49-F238E27FC236}">
                <a16:creationId xmlns:a16="http://schemas.microsoft.com/office/drawing/2014/main" id="{FE441C73-4DA4-470D-B9C8-52D6075710B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sp>
        <p:nvSpPr>
          <p:cNvPr id="55" name="Текст 35">
            <a:extLst>
              <a:ext uri="{FF2B5EF4-FFF2-40B4-BE49-F238E27FC236}">
                <a16:creationId xmlns:a16="http://schemas.microsoft.com/office/drawing/2014/main" id="{8792BADF-06A6-41F5-BB39-A425B78E145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144688" indent="-144688">
              <a:buClr>
                <a:schemeClr val="accent1"/>
              </a:buClr>
              <a:buFont typeface="Wingdings" pitchFamily="2" charset="2"/>
              <a:buChar char="§"/>
              <a:defRPr sz="1400"/>
            </a:lvl1pPr>
          </a:lstStyle>
          <a:p>
            <a:pPr lvl="0"/>
            <a:r>
              <a:rPr lang="ru-RU" dirty="0"/>
              <a:t>Роль в команде</a:t>
            </a:r>
          </a:p>
          <a:p>
            <a:pPr lvl="0"/>
            <a:r>
              <a:rPr lang="en-US" dirty="0"/>
              <a:t>Telegram</a:t>
            </a:r>
          </a:p>
          <a:p>
            <a:pPr lvl="0"/>
            <a:r>
              <a:rPr lang="ru-RU" dirty="0"/>
              <a:t>Номер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4453E6E-6562-AFCF-9D9C-91B8ABC3763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3C664A5-88D7-F1F2-88A4-61C92C1452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4350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30" name="Текст 35">
            <a:extLst>
              <a:ext uri="{FF2B5EF4-FFF2-40B4-BE49-F238E27FC236}">
                <a16:creationId xmlns:a16="http://schemas.microsoft.com/office/drawing/2014/main" id="{34F2EADD-49A3-44E7-AC8B-D07BF1B4F1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56349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6" name="Текст 35">
            <a:extLst>
              <a:ext uri="{FF2B5EF4-FFF2-40B4-BE49-F238E27FC236}">
                <a16:creationId xmlns:a16="http://schemas.microsoft.com/office/drawing/2014/main" id="{15551546-3EE0-4A54-9DEE-1E9FEBF43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7" name="Текст 35">
            <a:extLst>
              <a:ext uri="{FF2B5EF4-FFF2-40B4-BE49-F238E27FC236}">
                <a16:creationId xmlns:a16="http://schemas.microsoft.com/office/drawing/2014/main" id="{9D9ADB6F-AC53-4034-92EE-80435562B8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40021" y="1641283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5">
                    <a:lumMod val="20000"/>
                    <a:lumOff val="80000"/>
                  </a:schemeClr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8" name="Текст 35">
            <a:extLst>
              <a:ext uri="{FF2B5EF4-FFF2-40B4-BE49-F238E27FC236}">
                <a16:creationId xmlns:a16="http://schemas.microsoft.com/office/drawing/2014/main" id="{EAB22390-1508-4419-B1B3-375A734DF0E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9" name="Текст 35">
            <a:extLst>
              <a:ext uri="{FF2B5EF4-FFF2-40B4-BE49-F238E27FC236}">
                <a16:creationId xmlns:a16="http://schemas.microsoft.com/office/drawing/2014/main" id="{FF699DD2-8E32-4C98-8444-90139EB2FDC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6349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0" name="Текст 35">
            <a:extLst>
              <a:ext uri="{FF2B5EF4-FFF2-40B4-BE49-F238E27FC236}">
                <a16:creationId xmlns:a16="http://schemas.microsoft.com/office/drawing/2014/main" id="{6496F1D2-4B4B-412C-B228-1C27099F20D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1" name="Текст 35">
            <a:extLst>
              <a:ext uri="{FF2B5EF4-FFF2-40B4-BE49-F238E27FC236}">
                <a16:creationId xmlns:a16="http://schemas.microsoft.com/office/drawing/2014/main" id="{55E268D8-B309-4AA0-8E1B-30DF4A867252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040021" y="3864598"/>
            <a:ext cx="3812931" cy="1021701"/>
          </a:xfrm>
          <a:prstGeom prst="round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20000"/>
                </a:schemeClr>
              </a:gs>
              <a:gs pos="65000">
                <a:schemeClr val="bg1">
                  <a:alpha val="0"/>
                </a:schemeClr>
              </a:gs>
            </a:gsLst>
            <a:lin ang="5400000" scaled="1"/>
          </a:gradFill>
        </p:spPr>
        <p:txBody>
          <a:bodyPr>
            <a:noAutofit/>
          </a:bodyPr>
          <a:lstStyle>
            <a:lvl1pPr>
              <a:defRPr sz="18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52" name="Текст 35">
            <a:extLst>
              <a:ext uri="{FF2B5EF4-FFF2-40B4-BE49-F238E27FC236}">
                <a16:creationId xmlns:a16="http://schemas.microsoft.com/office/drawing/2014/main" id="{E6797EA4-A26A-41BA-A1AB-8E1F9B9574D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400"/>
            </a:lvl1pPr>
          </a:lstStyle>
          <a:p>
            <a:pPr lvl="0"/>
            <a:r>
              <a:rPr lang="ru-RU" dirty="0"/>
              <a:t>Образец текста</a:t>
            </a:r>
          </a:p>
        </p:txBody>
      </p:sp>
      <p:cxnSp>
        <p:nvCxnSpPr>
          <p:cNvPr id="168" name="Google Shape;2799;p94">
            <a:extLst>
              <a:ext uri="{FF2B5EF4-FFF2-40B4-BE49-F238E27FC236}">
                <a16:creationId xmlns:a16="http://schemas.microsoft.com/office/drawing/2014/main" id="{FA0271FA-A51F-4387-9143-29364B78BFC3}"/>
              </a:ext>
            </a:extLst>
          </p:cNvPr>
          <p:cNvCxnSpPr>
            <a:cxnSpLocks/>
          </p:cNvCxnSpPr>
          <p:nvPr userDrawn="1"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9" name="Google Shape;2799;p94">
            <a:extLst>
              <a:ext uri="{FF2B5EF4-FFF2-40B4-BE49-F238E27FC236}">
                <a16:creationId xmlns:a16="http://schemas.microsoft.com/office/drawing/2014/main" id="{83B50154-F03F-4297-B4A8-C77D1687B8DA}"/>
              </a:ext>
            </a:extLst>
          </p:cNvPr>
          <p:cNvCxnSpPr>
            <a:cxnSpLocks/>
          </p:cNvCxnSpPr>
          <p:nvPr userDrawn="1"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2799;p94">
            <a:extLst>
              <a:ext uri="{FF2B5EF4-FFF2-40B4-BE49-F238E27FC236}">
                <a16:creationId xmlns:a16="http://schemas.microsoft.com/office/drawing/2014/main" id="{89D0D73E-B609-4208-BFA6-94ED3BC232A9}"/>
              </a:ext>
            </a:extLst>
          </p:cNvPr>
          <p:cNvCxnSpPr>
            <a:cxnSpLocks/>
          </p:cNvCxnSpPr>
          <p:nvPr userDrawn="1"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5">
                <a:lumMod val="20000"/>
                <a:lumOff val="8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2799;p94">
            <a:extLst>
              <a:ext uri="{FF2B5EF4-FFF2-40B4-BE49-F238E27FC236}">
                <a16:creationId xmlns:a16="http://schemas.microsoft.com/office/drawing/2014/main" id="{1DD03E5E-FCF0-4EC5-BA97-518950F7A41C}"/>
              </a:ext>
            </a:extLst>
          </p:cNvPr>
          <p:cNvCxnSpPr>
            <a:cxnSpLocks/>
          </p:cNvCxnSpPr>
          <p:nvPr userDrawn="1"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19765B8-4F24-5E1F-432E-F592BFAF7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9" name="Дата 8">
            <a:extLst>
              <a:ext uri="{FF2B5EF4-FFF2-40B4-BE49-F238E27FC236}">
                <a16:creationId xmlns:a16="http://schemas.microsoft.com/office/drawing/2014/main" id="{E19B813A-8796-C89A-4669-BFA5CA98F24A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9D490EE5-ED7D-46E8-8345-A78A0CB0F4A4}" type="datetime1">
              <a:rPr lang="ru-RU" smtClean="0"/>
              <a:t>24.06.2024</a:t>
            </a:fld>
            <a:endParaRPr lang="ru-RU"/>
          </a:p>
        </p:txBody>
      </p:sp>
      <p:sp>
        <p:nvSpPr>
          <p:cNvPr id="10" name="Нижний колонтитул 9">
            <a:extLst>
              <a:ext uri="{FF2B5EF4-FFF2-40B4-BE49-F238E27FC236}">
                <a16:creationId xmlns:a16="http://schemas.microsoft.com/office/drawing/2014/main" id="{2648A9B9-3888-6E59-EA1C-76276C4EE93D}"/>
              </a:ext>
            </a:extLst>
          </p:cNvPr>
          <p:cNvSpPr>
            <a:spLocks noGrp="1"/>
          </p:cNvSpPr>
          <p:nvPr>
            <p:ph type="ftr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Номер слайда 10">
            <a:extLst>
              <a:ext uri="{FF2B5EF4-FFF2-40B4-BE49-F238E27FC236}">
                <a16:creationId xmlns:a16="http://schemas.microsoft.com/office/drawing/2014/main" id="{0E2B1EF5-F5AA-C72A-5C4D-8EE372388A4E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FF01A39-9A97-33A1-456E-D58EB9FE4F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5E2787-AC19-0DCB-B4F2-4C90C1B0F4C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419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Демо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">
            <a:extLst>
              <a:ext uri="{FF2B5EF4-FFF2-40B4-BE49-F238E27FC236}">
                <a16:creationId xmlns:a16="http://schemas.microsoft.com/office/drawing/2014/main" id="{2E6A2544-8689-48EB-9658-2D1DE4E4878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75" name="Picture Placeholder 1">
            <a:extLst>
              <a:ext uri="{FF2B5EF4-FFF2-40B4-BE49-F238E27FC236}">
                <a16:creationId xmlns:a16="http://schemas.microsoft.com/office/drawing/2014/main" id="{5F8A3887-CB84-43EA-BFC4-CD93F421C5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02" name="Picture Placeholder 1">
            <a:extLst>
              <a:ext uri="{FF2B5EF4-FFF2-40B4-BE49-F238E27FC236}">
                <a16:creationId xmlns:a16="http://schemas.microsoft.com/office/drawing/2014/main" id="{E009EEBC-6069-4389-9953-A05FCC07FDF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171" name="Picture Placeholder 1">
            <a:extLst>
              <a:ext uri="{FF2B5EF4-FFF2-40B4-BE49-F238E27FC236}">
                <a16:creationId xmlns:a16="http://schemas.microsoft.com/office/drawing/2014/main" id="{16E9D3D5-A966-4770-89F5-48C9F92735F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</p:spPr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C8C16AD-D907-4463-BE30-FCBB33ACAE3F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97" name="Текст 7">
            <a:extLst>
              <a:ext uri="{FF2B5EF4-FFF2-40B4-BE49-F238E27FC236}">
                <a16:creationId xmlns:a16="http://schemas.microsoft.com/office/drawing/2014/main" id="{B3D45624-8EA3-4B52-B030-A364BB470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076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8" name="Текст 7">
            <a:extLst>
              <a:ext uri="{FF2B5EF4-FFF2-40B4-BE49-F238E27FC236}">
                <a16:creationId xmlns:a16="http://schemas.microsoft.com/office/drawing/2014/main" id="{CA86BD45-703D-484A-9D4A-1FEA90A4808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9562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99" name="Текст 7">
            <a:extLst>
              <a:ext uri="{FF2B5EF4-FFF2-40B4-BE49-F238E27FC236}">
                <a16:creationId xmlns:a16="http://schemas.microsoft.com/office/drawing/2014/main" id="{0FE3D94F-B533-4C0D-9E9B-72F06706305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193048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00" name="Текст 7">
            <a:extLst>
              <a:ext uri="{FF2B5EF4-FFF2-40B4-BE49-F238E27FC236}">
                <a16:creationId xmlns:a16="http://schemas.microsoft.com/office/drawing/2014/main" id="{0C4A1F6E-BDC1-410D-A748-7E90C2221ED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6535" y="4929435"/>
            <a:ext cx="2739248" cy="127134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08DEFE-D4AF-4461-AEAA-AABBFA14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B26198-F47C-0BCE-B92E-87A206D4ADA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576584F-EBCC-885F-34D4-F6B39D14B6C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6458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8D48F99-1D11-4A9E-DB8D-6DE5CA7F0E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2EEC3F6-3D2C-65D8-FFE7-FE9AE46F0E3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69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 заголовком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Дата 3">
            <a:extLst>
              <a:ext uri="{FF2B5EF4-FFF2-40B4-BE49-F238E27FC236}">
                <a16:creationId xmlns:a16="http://schemas.microsoft.com/office/drawing/2014/main" id="{1BE2B7EA-895D-4C57-B021-3ADF48C598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1021F813-DBA1-42EC-A748-A9CC16659E6B}" type="datetime1">
              <a:rPr lang="ru-RU" smtClean="0"/>
              <a:t>24.06.2024</a:t>
            </a:fld>
            <a:endParaRPr lang="ru-RU"/>
          </a:p>
        </p:txBody>
      </p:sp>
      <p:sp>
        <p:nvSpPr>
          <p:cNvPr id="10" name="Нижний колонтитул 4">
            <a:extLst>
              <a:ext uri="{FF2B5EF4-FFF2-40B4-BE49-F238E27FC236}">
                <a16:creationId xmlns:a16="http://schemas.microsoft.com/office/drawing/2014/main" id="{8A502BD2-9512-4029-B654-E898F0583F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Номер слайда 5">
            <a:extLst>
              <a:ext uri="{FF2B5EF4-FFF2-40B4-BE49-F238E27FC236}">
                <a16:creationId xmlns:a16="http://schemas.microsoft.com/office/drawing/2014/main" id="{E6724899-9B39-4945-8292-0304D1DFF6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6432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Текст 2">
            <a:extLst>
              <a:ext uri="{FF2B5EF4-FFF2-40B4-BE49-F238E27FC236}">
                <a16:creationId xmlns:a16="http://schemas.microsoft.com/office/drawing/2014/main" id="{35915C91-9468-44E0-9A6A-47C151E1C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Дата 3">
            <a:extLst>
              <a:ext uri="{FF2B5EF4-FFF2-40B4-BE49-F238E27FC236}">
                <a16:creationId xmlns:a16="http://schemas.microsoft.com/office/drawing/2014/main" id="{6043336A-E468-4FC7-B11B-D72F244391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7DE2642A-6018-4CC1-81AB-5FD8D2782D4F}" type="datetime1">
              <a:rPr lang="ru-RU" smtClean="0"/>
              <a:t>24.06.2024</a:t>
            </a:fld>
            <a:endParaRPr lang="ru-RU"/>
          </a:p>
        </p:txBody>
      </p:sp>
      <p:sp>
        <p:nvSpPr>
          <p:cNvPr id="22" name="Нижний колонтитул 4">
            <a:extLst>
              <a:ext uri="{FF2B5EF4-FFF2-40B4-BE49-F238E27FC236}">
                <a16:creationId xmlns:a16="http://schemas.microsoft.com/office/drawing/2014/main" id="{49E78A2F-D265-4D7D-BF63-75BF9ACF92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5">
            <a:extLst>
              <a:ext uri="{FF2B5EF4-FFF2-40B4-BE49-F238E27FC236}">
                <a16:creationId xmlns:a16="http://schemas.microsoft.com/office/drawing/2014/main" id="{25A0EB89-1F02-40E6-9D89-EAA34874BF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24" name="Заголовок 1">
            <a:extLst>
              <a:ext uri="{FF2B5EF4-FFF2-40B4-BE49-F238E27FC236}">
                <a16:creationId xmlns:a16="http://schemas.microsoft.com/office/drawing/2014/main" id="{D3BCB09B-B5ED-4308-BCBC-7DB6BF7E0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2375EEE7-2D26-E364-E7DC-3D428B1CF7D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80C28-9C9F-18AF-2F50-DB09F6C2B6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89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E4079CB-26E5-4E7E-8375-84F4748448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15387" y="1016001"/>
            <a:ext cx="5704418" cy="518477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B9B70F-56BE-4BFF-9AF1-3E24439A8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6" y="1016001"/>
            <a:ext cx="5670473" cy="5184774"/>
          </a:xfrm>
        </p:spPr>
        <p:txBody>
          <a:bodyPr/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14" name="Дата 3">
            <a:extLst>
              <a:ext uri="{FF2B5EF4-FFF2-40B4-BE49-F238E27FC236}">
                <a16:creationId xmlns:a16="http://schemas.microsoft.com/office/drawing/2014/main" id="{A4424B46-3BA8-41B1-9808-8558C0F0E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43014BBE-C503-4380-A869-5EE8294FE947}" type="datetime1">
              <a:rPr lang="ru-RU" smtClean="0"/>
              <a:t>24.06.2024</a:t>
            </a:fld>
            <a:endParaRPr lang="ru-RU"/>
          </a:p>
        </p:txBody>
      </p:sp>
      <p:sp>
        <p:nvSpPr>
          <p:cNvPr id="15" name="Нижний колонтитул 4">
            <a:extLst>
              <a:ext uri="{FF2B5EF4-FFF2-40B4-BE49-F238E27FC236}">
                <a16:creationId xmlns:a16="http://schemas.microsoft.com/office/drawing/2014/main" id="{4D73747B-1894-47A4-9E8B-797D1562E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6" name="Номер слайда 5">
            <a:extLst>
              <a:ext uri="{FF2B5EF4-FFF2-40B4-BE49-F238E27FC236}">
                <a16:creationId xmlns:a16="http://schemas.microsoft.com/office/drawing/2014/main" id="{0C3B5973-5E99-43F7-82C6-8E450D7A9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96698D82-4C1C-4876-84CF-285AAC910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719120B3-FBA3-518A-6D3D-A2D08983D23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C0A0C0-AD05-2DD8-552C-83F7041BEE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9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D286EEAA-87D1-47A5-B9C0-E5BAD703F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A2D29F1-B583-4C98-B07B-171DC3552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334" y="1598615"/>
            <a:ext cx="5648250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E6D3064-465D-4982-AF9F-41FF98FCB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5" y="1015427"/>
            <a:ext cx="5684841" cy="365125"/>
          </a:xfrm>
        </p:spPr>
        <p:txBody>
          <a:bodyPr anchor="b">
            <a:normAutofit/>
          </a:bodyPr>
          <a:lstStyle>
            <a:lvl1pPr marL="0" indent="0">
              <a:buNone/>
              <a:defRPr sz="1400" b="1"/>
            </a:lvl1pPr>
            <a:lvl2pPr marL="289378" indent="0">
              <a:buNone/>
              <a:defRPr sz="1266" b="1"/>
            </a:lvl2pPr>
            <a:lvl3pPr marL="578755" indent="0">
              <a:buNone/>
              <a:defRPr sz="1141" b="1"/>
            </a:lvl3pPr>
            <a:lvl4pPr marL="868132" indent="0">
              <a:buNone/>
              <a:defRPr sz="1013" b="1"/>
            </a:lvl4pPr>
            <a:lvl5pPr marL="1157510" indent="0">
              <a:buNone/>
              <a:defRPr sz="1013" b="1"/>
            </a:lvl5pPr>
            <a:lvl6pPr marL="1446887" indent="0">
              <a:buNone/>
              <a:defRPr sz="1013" b="1"/>
            </a:lvl6pPr>
            <a:lvl7pPr marL="1736266" indent="0">
              <a:buNone/>
              <a:defRPr sz="1013" b="1"/>
            </a:lvl7pPr>
            <a:lvl8pPr marL="2025644" indent="0">
              <a:buNone/>
              <a:defRPr sz="1013" b="1"/>
            </a:lvl8pPr>
            <a:lvl9pPr marL="2315021" indent="0">
              <a:buNone/>
              <a:defRPr sz="1013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60E92CA-C4D7-4946-B437-9FCD4AA313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1598615"/>
            <a:ext cx="5670473" cy="46021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Дата 3">
            <a:extLst>
              <a:ext uri="{FF2B5EF4-FFF2-40B4-BE49-F238E27FC236}">
                <a16:creationId xmlns:a16="http://schemas.microsoft.com/office/drawing/2014/main" id="{50BC46DB-57AA-4551-8F67-742F842E12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0D568497-304A-497F-ADAE-97D3CF462C1C}" type="datetime1">
              <a:rPr lang="ru-RU" smtClean="0"/>
              <a:t>24.06.2024</a:t>
            </a:fld>
            <a:endParaRPr lang="ru-RU"/>
          </a:p>
        </p:txBody>
      </p:sp>
      <p:sp>
        <p:nvSpPr>
          <p:cNvPr id="13" name="Нижний колонтитул 4">
            <a:extLst>
              <a:ext uri="{FF2B5EF4-FFF2-40B4-BE49-F238E27FC236}">
                <a16:creationId xmlns:a16="http://schemas.microsoft.com/office/drawing/2014/main" id="{F2048DE5-D653-4BDE-8495-A22EF4A50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4" name="Номер слайда 5">
            <a:extLst>
              <a:ext uri="{FF2B5EF4-FFF2-40B4-BE49-F238E27FC236}">
                <a16:creationId xmlns:a16="http://schemas.microsoft.com/office/drawing/2014/main" id="{E0E8C4D1-B7B4-4A6B-87A1-354341CD6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B533CD5F-4B3E-426C-9977-6EFBE36EE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306A83E-35B3-6DEE-14F4-A237AD9F99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63ACCA3-5607-14D6-02BD-70568582C18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47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3">
            <a:extLst>
              <a:ext uri="{FF2B5EF4-FFF2-40B4-BE49-F238E27FC236}">
                <a16:creationId xmlns:a16="http://schemas.microsoft.com/office/drawing/2014/main" id="{916B7A0B-21BC-45FE-AFF7-52F34B6D0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2CB240C-04A3-49D4-83F9-87A9C6C414DC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6D393D3D-D368-4E15-8F2F-7A07229A9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0F5F999C-FF8F-49FD-8575-A50C0300C4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CA182097-8608-4B06-41C1-6C0024D852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202F36F-2875-BB71-13BC-0E67B04714B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138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799615-B88F-452A-A6CA-6793B83165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966" y="1015999"/>
            <a:ext cx="4437062" cy="1213417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B30D2CC-2D7F-43FF-B9B4-355F7E4643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4" y="1015999"/>
            <a:ext cx="6673847" cy="5049521"/>
          </a:xfrm>
        </p:spPr>
        <p:txBody>
          <a:bodyPr>
            <a:normAutofit/>
          </a:bodyPr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  <a:lvl6pPr>
              <a:defRPr sz="1266"/>
            </a:lvl6pPr>
            <a:lvl7pPr>
              <a:defRPr sz="1266"/>
            </a:lvl7pPr>
            <a:lvl8pPr>
              <a:defRPr sz="1266"/>
            </a:lvl8pPr>
            <a:lvl9pPr>
              <a:defRPr sz="1266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E8D86B-609C-423A-9220-D7DC81877B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34966" y="2428239"/>
            <a:ext cx="4437062" cy="363728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289378" indent="0">
              <a:buNone/>
              <a:defRPr sz="886"/>
            </a:lvl2pPr>
            <a:lvl3pPr marL="578755" indent="0">
              <a:buNone/>
              <a:defRPr sz="760"/>
            </a:lvl3pPr>
            <a:lvl4pPr marL="868132" indent="0">
              <a:buNone/>
              <a:defRPr sz="631"/>
            </a:lvl4pPr>
            <a:lvl5pPr marL="1157510" indent="0">
              <a:buNone/>
              <a:defRPr sz="631"/>
            </a:lvl5pPr>
            <a:lvl6pPr marL="1446887" indent="0">
              <a:buNone/>
              <a:defRPr sz="631"/>
            </a:lvl6pPr>
            <a:lvl7pPr marL="1736266" indent="0">
              <a:buNone/>
              <a:defRPr sz="631"/>
            </a:lvl7pPr>
            <a:lvl8pPr marL="2025644" indent="0">
              <a:buNone/>
              <a:defRPr sz="631"/>
            </a:lvl8pPr>
            <a:lvl9pPr marL="2315021" indent="0">
              <a:buNone/>
              <a:defRPr sz="63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Дата 3">
            <a:extLst>
              <a:ext uri="{FF2B5EF4-FFF2-40B4-BE49-F238E27FC236}">
                <a16:creationId xmlns:a16="http://schemas.microsoft.com/office/drawing/2014/main" id="{3D3B951D-08AE-4736-8D36-4EB9974D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DE74468B-3512-454B-AB51-7AE95604D39E}" type="datetime1">
              <a:rPr lang="ru-RU" smtClean="0"/>
              <a:t>24.06.2024</a:t>
            </a:fld>
            <a:endParaRPr lang="ru-RU"/>
          </a:p>
        </p:txBody>
      </p:sp>
      <p:sp>
        <p:nvSpPr>
          <p:cNvPr id="9" name="Нижний колонтитул 4">
            <a:extLst>
              <a:ext uri="{FF2B5EF4-FFF2-40B4-BE49-F238E27FC236}">
                <a16:creationId xmlns:a16="http://schemas.microsoft.com/office/drawing/2014/main" id="{D1D906C7-232A-4192-A02B-35F7647002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Номер слайда 5">
            <a:extLst>
              <a:ext uri="{FF2B5EF4-FFF2-40B4-BE49-F238E27FC236}">
                <a16:creationId xmlns:a16="http://schemas.microsoft.com/office/drawing/2014/main" id="{0E0F42FE-1DE2-4412-B92B-28748FBE7F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513AF52-6073-BA14-6BB2-C47BCF9DF6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0873" y="489638"/>
            <a:ext cx="3525497" cy="30305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CE2AD1F-D1AE-71FB-C036-BE2C8AD86A7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55" y="267756"/>
            <a:ext cx="1255740" cy="62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501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Дата 4">
            <a:extLst>
              <a:ext uri="{FF2B5EF4-FFF2-40B4-BE49-F238E27FC236}">
                <a16:creationId xmlns:a16="http://schemas.microsoft.com/office/drawing/2014/main" id="{6492DF34-242F-4712-ACC0-85E96FE00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B2196-A440-4E25-B9FF-D0ADB01B1A15}" type="datetime1">
              <a:rPr lang="ru-RU" smtClean="0"/>
              <a:t>24.06.2024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5BFC209-E220-4DB1-9582-A06EDB706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F045645C-2F92-4AF1-B96A-C79DEB76E78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02640" y="3922529"/>
            <a:ext cx="5293359" cy="1654542"/>
          </a:xfrm>
        </p:spPr>
        <p:txBody>
          <a:bodyPr anchor="ctr" anchorCtr="0"/>
          <a:lstStyle>
            <a:lvl1pPr algn="l">
              <a:defRPr sz="2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8" name="Номер слайда 5">
            <a:extLst>
              <a:ext uri="{FF2B5EF4-FFF2-40B4-BE49-F238E27FC236}">
                <a16:creationId xmlns:a16="http://schemas.microsoft.com/office/drawing/2014/main" id="{424E19F6-1411-4AFE-9677-D4180DA214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571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1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BCE23A-38F1-44E4-8D99-E9CD24A3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03" y="421226"/>
            <a:ext cx="9862734" cy="37613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6EAD268-7E0C-4473-BF2C-A75921B98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905FB47-C828-44E8-81A6-7D70F28691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9D490EE5-ED7D-46E8-8345-A78A0CB0F4A4}" type="datetime1">
              <a:rPr lang="ru-RU" smtClean="0"/>
              <a:t>24.06.2024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38C8EAA-BD95-4729-8C84-AB6D45F44A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6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15" name="Номер слайда 5">
            <a:extLst>
              <a:ext uri="{FF2B5EF4-FFF2-40B4-BE49-F238E27FC236}">
                <a16:creationId xmlns:a16="http://schemas.microsoft.com/office/drawing/2014/main" id="{797EBB71-A16C-4900-8120-78386F05C8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52DCC5B9-D646-4B76-891F-6FF4E74E9C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61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94" r:id="rId2"/>
    <p:sldLayoutId id="2147483688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89" r:id="rId10"/>
    <p:sldLayoutId id="2147483690" r:id="rId11"/>
    <p:sldLayoutId id="2147483702" r:id="rId12"/>
    <p:sldLayoutId id="2147483691" r:id="rId13"/>
    <p:sldLayoutId id="2147483692" r:id="rId14"/>
    <p:sldLayoutId id="2147483693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3" r:id="rId22"/>
  </p:sldLayoutIdLst>
  <p:hf hdr="0" ftr="0" dt="0"/>
  <p:txStyles>
    <p:titleStyle>
      <a:lvl1pPr algn="l" defTabSz="578755" rtl="0" eaLnBrk="1" latinLnBrk="0" hangingPunct="1">
        <a:lnSpc>
          <a:spcPct val="90000"/>
        </a:lnSpc>
        <a:spcBef>
          <a:spcPct val="0"/>
        </a:spcBef>
        <a:buNone/>
        <a:defRPr sz="1997" b="1" kern="1200">
          <a:solidFill>
            <a:schemeClr val="bg1">
              <a:lumMod val="95000"/>
            </a:schemeClr>
          </a:solidFill>
          <a:latin typeface="+mj-lt"/>
          <a:ea typeface="+mj-ea"/>
          <a:cs typeface="Amatic SC" panose="00000500000000000000" pitchFamily="2" charset="-79"/>
        </a:defRPr>
      </a:lvl1pPr>
    </p:titleStyle>
    <p:bodyStyle>
      <a:lvl1pPr marL="144688" indent="-144688" algn="l" defTabSz="578755" rtl="0" eaLnBrk="1" latinLnBrk="0" hangingPunct="1">
        <a:lnSpc>
          <a:spcPct val="90000"/>
        </a:lnSpc>
        <a:spcBef>
          <a:spcPts val="631"/>
        </a:spcBef>
        <a:buFont typeface="Arial" panose="020B0604020202020204" pitchFamily="34" charset="0"/>
        <a:buChar char="•"/>
        <a:defRPr sz="1452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434067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271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72344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9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01282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1302200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907" kern="12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1591576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880955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170334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459712" indent="-144688" algn="l" defTabSz="578755" rtl="0" eaLnBrk="1" latinLnBrk="0" hangingPunct="1">
        <a:lnSpc>
          <a:spcPct val="90000"/>
        </a:lnSpc>
        <a:spcBef>
          <a:spcPts val="317"/>
        </a:spcBef>
        <a:buFont typeface="Arial" panose="020B0604020202020204" pitchFamily="34" charset="0"/>
        <a:buChar char="•"/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1pPr>
      <a:lvl2pPr marL="289378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2pPr>
      <a:lvl3pPr marL="578755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3pPr>
      <a:lvl4pPr marL="868132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4pPr>
      <a:lvl5pPr marL="1157510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5pPr>
      <a:lvl6pPr marL="1446887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6pPr>
      <a:lvl7pPr marL="1736266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7pPr>
      <a:lvl8pPr marL="2025644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8pPr>
      <a:lvl9pPr marL="2315021" algn="l" defTabSz="578755" rtl="0" eaLnBrk="1" latinLnBrk="0" hangingPunct="1">
        <a:defRPr sz="11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9" orient="horz" pos="4156">
          <p15:clr>
            <a:srgbClr val="F26B43"/>
          </p15:clr>
        </p15:guide>
        <p15:guide id="20" orient="horz" pos="482">
          <p15:clr>
            <a:srgbClr val="F26B43"/>
          </p15:clr>
        </p15:guide>
        <p15:guide id="21" pos="218">
          <p15:clr>
            <a:srgbClr val="F26B43"/>
          </p15:clr>
        </p15:guide>
        <p15:guide id="22" pos="7469">
          <p15:clr>
            <a:srgbClr val="F26B43"/>
          </p15:clr>
        </p15:guide>
        <p15:guide id="23" orient="horz" pos="249">
          <p15:clr>
            <a:srgbClr val="F26B43"/>
          </p15:clr>
        </p15:guide>
        <p15:guide id="24" orient="horz" pos="4042">
          <p15:clr>
            <a:srgbClr val="F26B43"/>
          </p15:clr>
        </p15:guide>
        <p15:guide id="25" orient="horz" pos="3906">
          <p15:clr>
            <a:srgbClr val="F26B43"/>
          </p15:clr>
        </p15:guide>
        <p15:guide id="26" orient="horz" pos="640">
          <p15:clr>
            <a:srgbClr val="F26B43"/>
          </p15:clr>
        </p15:guide>
        <p15:guide id="27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FFA8D0C3-C8D4-4BCA-A542-C597F1D255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b="0" dirty="0" err="1">
                <a:latin typeface="+mn-lt"/>
              </a:rPr>
              <a:t>Десептиконы</a:t>
            </a:r>
            <a:endParaRPr lang="ru-RU" b="0" dirty="0">
              <a:latin typeface="+mn-lt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25D4FE1-A542-4014-826A-109946C180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ru-RU" dirty="0"/>
              <a:t>Задача 20 «Алгоритм деперсонализации чувствительных данных»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09B2B570-BFBB-A122-A68E-FCDEA38D0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1089" y="1821230"/>
            <a:ext cx="4133415" cy="1037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194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B5200E15-05A4-FECE-ECEF-9375CF2BA6D0}"/>
              </a:ext>
            </a:extLst>
          </p:cNvPr>
          <p:cNvSpPr/>
          <p:nvPr/>
        </p:nvSpPr>
        <p:spPr>
          <a:xfrm>
            <a:off x="2556866" y="3459581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Никита </a:t>
            </a:r>
            <a:r>
              <a:rPr lang="ru-RU" b="1" dirty="0" err="1">
                <a:solidFill>
                  <a:schemeClr val="accent2"/>
                </a:solidFill>
              </a:rPr>
              <a:t>Байнаев-Мангилев</a:t>
            </a:r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20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1DDF99C2-344E-72AE-CE19-2F097656D8FE}"/>
              </a:ext>
            </a:extLst>
          </p:cNvPr>
          <p:cNvSpPr/>
          <p:nvPr/>
        </p:nvSpPr>
        <p:spPr>
          <a:xfrm>
            <a:off x="7898477" y="3459581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b="1" dirty="0">
                <a:solidFill>
                  <a:schemeClr val="accent2"/>
                </a:solidFill>
              </a:rPr>
              <a:t>Александр Годов</a:t>
            </a:r>
          </a:p>
        </p:txBody>
      </p:sp>
      <p:sp>
        <p:nvSpPr>
          <p:cNvPr id="8" name="Прямоугольник с одним усеченным углом 7">
            <a:extLst>
              <a:ext uri="{FF2B5EF4-FFF2-40B4-BE49-F238E27FC236}">
                <a16:creationId xmlns:a16="http://schemas.microsoft.com/office/drawing/2014/main" id="{D14BD332-444A-8BE9-9BE7-BB41351ECED5}"/>
              </a:ext>
            </a:extLst>
          </p:cNvPr>
          <p:cNvSpPr/>
          <p:nvPr/>
        </p:nvSpPr>
        <p:spPr>
          <a:xfrm>
            <a:off x="2556866" y="1330380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0" name="Прямоугольник с одним усеченным углом 9">
            <a:extLst>
              <a:ext uri="{FF2B5EF4-FFF2-40B4-BE49-F238E27FC236}">
                <a16:creationId xmlns:a16="http://schemas.microsoft.com/office/drawing/2014/main" id="{07A07B14-9AD0-1D6F-C9AF-ECF118B5985B}"/>
              </a:ext>
            </a:extLst>
          </p:cNvPr>
          <p:cNvSpPr/>
          <p:nvPr/>
        </p:nvSpPr>
        <p:spPr>
          <a:xfrm>
            <a:off x="7898477" y="1330380"/>
            <a:ext cx="1980155" cy="1814617"/>
          </a:xfrm>
          <a:prstGeom prst="snip1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sp>
        <p:nvSpPr>
          <p:cNvPr id="18" name="Номер слайда 17">
            <a:extLst>
              <a:ext uri="{FF2B5EF4-FFF2-40B4-BE49-F238E27FC236}">
                <a16:creationId xmlns:a16="http://schemas.microsoft.com/office/drawing/2014/main" id="{B405B289-329F-45A3-886A-EAF5982E5A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2</a:t>
            </a:fld>
            <a:endParaRPr lang="ru-RU" dirty="0"/>
          </a:p>
        </p:txBody>
      </p:sp>
      <p:pic>
        <p:nvPicPr>
          <p:cNvPr id="31" name="Рисунок 30" descr="Изображение выглядит как человек, Человеческое лицо, в помещении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62A8D790-56F8-012D-A918-80467C6347E0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51" b="3151"/>
          <a:stretch>
            <a:fillRect/>
          </a:stretch>
        </p:blipFill>
        <p:spPr>
          <a:xfrm>
            <a:off x="2757488" y="1519238"/>
            <a:ext cx="1536700" cy="1439862"/>
          </a:xfrm>
        </p:spPr>
      </p:pic>
      <p:pic>
        <p:nvPicPr>
          <p:cNvPr id="33" name="Рисунок 32" descr="Изображение выглядит как человек, одежда, Человеческое лицо, в помещении&#10;&#10;Автоматически созданное описание">
            <a:extLst>
              <a:ext uri="{FF2B5EF4-FFF2-40B4-BE49-F238E27FC236}">
                <a16:creationId xmlns:a16="http://schemas.microsoft.com/office/drawing/2014/main" id="{012B9747-E6FF-10BD-8355-A3F431432B8A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1" b="3051"/>
          <a:stretch>
            <a:fillRect/>
          </a:stretch>
        </p:blipFill>
        <p:spPr>
          <a:xfrm>
            <a:off x="8094663" y="1519238"/>
            <a:ext cx="1535112" cy="1441450"/>
          </a:xfrm>
        </p:spPr>
      </p:pic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14661892-0CF1-439F-820C-3670BDF35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2364" y="449787"/>
            <a:ext cx="9862734" cy="376138"/>
          </a:xfrm>
        </p:spPr>
        <p:txBody>
          <a:bodyPr/>
          <a:lstStyle/>
          <a:p>
            <a:endParaRPr lang="ru-RU" dirty="0">
              <a:latin typeface="+mn-lt"/>
            </a:endParaRP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E345A5A1-7ABB-44F1-86ED-DF2F1D96046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2627095" y="4424144"/>
            <a:ext cx="1843581" cy="1225988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ru-RU" dirty="0"/>
              <a:t>Капитан</a:t>
            </a:r>
          </a:p>
          <a:p>
            <a:pPr>
              <a:buFont typeface="Wingdings" pitchFamily="2" charset="2"/>
              <a:buChar char="§"/>
            </a:pPr>
            <a:r>
              <a:rPr lang="en-US" dirty="0"/>
              <a:t>@</a:t>
            </a:r>
            <a:r>
              <a:rPr lang="en-US" dirty="0" err="1"/>
              <a:t>nickbainaev</a:t>
            </a:r>
            <a:endParaRPr lang="ru-RU" dirty="0"/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1F98BCBD-3D9C-46E7-A1D6-7091B57F3F4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975451" y="4262099"/>
            <a:ext cx="1843581" cy="1576498"/>
          </a:xfrm>
        </p:spPr>
        <p:txBody>
          <a:bodyPr/>
          <a:lstStyle/>
          <a:p>
            <a:r>
              <a:rPr lang="ru-RU" dirty="0"/>
              <a:t>Разработчик </a:t>
            </a:r>
            <a:r>
              <a:rPr lang="en-US" dirty="0"/>
              <a:t>backend</a:t>
            </a:r>
            <a:endParaRPr lang="ru-RU" dirty="0"/>
          </a:p>
          <a:p>
            <a:r>
              <a:rPr lang="en-US" dirty="0"/>
              <a:t>@</a:t>
            </a:r>
            <a:r>
              <a:rPr lang="en-US" dirty="0" err="1"/>
              <a:t>spacewall</a:t>
            </a: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232474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669682A0-CA38-40A8-94F2-47358000C1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3</a:t>
            </a:fld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27E23EC9-2FC6-4D30-AF38-406CDD6EAFE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Работа с БД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11F3D1-6A7C-417C-88B0-D92130FE9557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 err="1"/>
              <a:t>Парсинг</a:t>
            </a:r>
            <a:r>
              <a:rPr lang="ru-RU" dirty="0"/>
              <a:t> файла </a:t>
            </a:r>
            <a:r>
              <a:rPr lang="en-US" dirty="0"/>
              <a:t>.</a:t>
            </a:r>
            <a:r>
              <a:rPr lang="en-US" dirty="0" err="1"/>
              <a:t>sql</a:t>
            </a:r>
            <a:endParaRPr lang="ru-RU" dirty="0"/>
          </a:p>
          <a:p>
            <a:r>
              <a:rPr lang="ru-RU" dirty="0"/>
              <a:t>За счёт регулярных выражений формируется словарь полей БД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6CFDA1A-32AF-41E1-A34D-F85A5B0EDD0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Нейросеть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CCF47ED-F081-41D2-846B-E1D156AA03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Классификация с помощью</a:t>
            </a:r>
            <a:r>
              <a:rPr lang="en-US" dirty="0"/>
              <a:t> BERT</a:t>
            </a:r>
          </a:p>
          <a:p>
            <a:r>
              <a:rPr lang="ru-RU" dirty="0"/>
              <a:t>Маскирование данных по паттернам регулярных выражений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9BEAF1A-2D42-4D98-AD35-7280D52BED88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ru-RU" dirty="0">
                <a:solidFill>
                  <a:srgbClr val="F92571"/>
                </a:solidFill>
              </a:rPr>
              <a:t>Сервис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50E54373-F1CE-490F-A9AC-455CC1CA7076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1854185" y="4958548"/>
            <a:ext cx="3866856" cy="853673"/>
          </a:xfrm>
        </p:spPr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ru-RU" sz="1300" dirty="0"/>
              <a:t>Бэкенд разворачивается на </a:t>
            </a:r>
            <a:r>
              <a:rPr lang="en-US" sz="1300" dirty="0"/>
              <a:t>Django</a:t>
            </a:r>
          </a:p>
          <a:p>
            <a:pPr>
              <a:lnSpc>
                <a:spcPct val="80000"/>
              </a:lnSpc>
            </a:pPr>
            <a:r>
              <a:rPr lang="ru-RU" sz="1300" dirty="0"/>
              <a:t>Шаблоны </a:t>
            </a:r>
            <a:r>
              <a:rPr lang="ru-RU" sz="1300" dirty="0" err="1"/>
              <a:t>фронтенд</a:t>
            </a:r>
            <a:r>
              <a:rPr lang="ru-RU" sz="1300" dirty="0"/>
              <a:t> </a:t>
            </a:r>
            <a:r>
              <a:rPr lang="en-US" sz="1300" dirty="0"/>
              <a:t>bootstrap5</a:t>
            </a:r>
            <a:endParaRPr lang="ru-RU" sz="1300" dirty="0"/>
          </a:p>
        </p:txBody>
      </p:sp>
      <p:sp>
        <p:nvSpPr>
          <p:cNvPr id="14" name="Заголовок 13">
            <a:extLst>
              <a:ext uri="{FF2B5EF4-FFF2-40B4-BE49-F238E27FC236}">
                <a16:creationId xmlns:a16="http://schemas.microsoft.com/office/drawing/2014/main" id="{02C18390-040F-49C6-B99F-AFF6DA22B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 и стек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83D68FBC-5A9C-4BE2-A173-8FBC9296615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F7796DA3-237A-4B69-B5A0-A321BB471A9B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01D31CD5-C50F-4F9F-AFD3-E6609DC7BFA0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AC08FB3B-1E51-AEB6-3139-0BC2D7F5B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875" y="1338141"/>
            <a:ext cx="3476988" cy="130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cture background">
            <a:extLst>
              <a:ext uri="{FF2B5EF4-FFF2-40B4-BE49-F238E27FC236}">
                <a16:creationId xmlns:a16="http://schemas.microsoft.com/office/drawing/2014/main" id="{5D44993D-7C41-AE1A-8915-99D9DC380F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5875" y="2805442"/>
            <a:ext cx="3476988" cy="3010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icture background">
            <a:extLst>
              <a:ext uri="{FF2B5EF4-FFF2-40B4-BE49-F238E27FC236}">
                <a16:creationId xmlns:a16="http://schemas.microsoft.com/office/drawing/2014/main" id="{078A6F5D-5FFB-3318-CECD-DFAEE3641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798577" y="2635566"/>
            <a:ext cx="4474079" cy="1879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984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FEBF8C06-A56D-46F0-AFB4-D5850459B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Алгоритм классификации 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8A2E8600-6DC7-42A4-BAB0-32ECA492CE0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54837" y="1970569"/>
            <a:ext cx="4957763" cy="1033399"/>
          </a:xfrm>
        </p:spPr>
        <p:txBody>
          <a:bodyPr>
            <a:normAutofit/>
          </a:bodyPr>
          <a:lstStyle/>
          <a:p>
            <a:r>
              <a:rPr lang="ru-RU" sz="1200" dirty="0"/>
              <a:t>Использование классификатора на основе трансформера </a:t>
            </a:r>
            <a:r>
              <a:rPr lang="en-US" sz="1200" dirty="0"/>
              <a:t>BERT</a:t>
            </a:r>
            <a:r>
              <a:rPr lang="ru-RU" sz="1200" dirty="0"/>
              <a:t>. </a:t>
            </a:r>
          </a:p>
          <a:p>
            <a:r>
              <a:rPr lang="en-US" sz="1200" dirty="0"/>
              <a:t>BERT</a:t>
            </a:r>
            <a:r>
              <a:rPr lang="ru-RU" sz="1200" dirty="0"/>
              <a:t> является популярной и эффективной моделью в частности для классификации текста.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F517FCEF-DEC9-4794-B46E-21961558A7C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54837" y="2930329"/>
            <a:ext cx="4902200" cy="1219417"/>
          </a:xfrm>
        </p:spPr>
        <p:txBody>
          <a:bodyPr>
            <a:normAutofit/>
          </a:bodyPr>
          <a:lstStyle/>
          <a:p>
            <a:r>
              <a:rPr lang="ru-RU" sz="1200" dirty="0"/>
              <a:t>Данные подаются нейросети в виде связанных названий полей таблиц БД для более точного определения контекста. (для тренировки данных искусственно </a:t>
            </a:r>
            <a:r>
              <a:rPr lang="ru-RU" sz="1200" dirty="0" err="1"/>
              <a:t>зашумлялись</a:t>
            </a:r>
            <a:r>
              <a:rPr lang="ru-RU" sz="1200" dirty="0"/>
              <a:t> во избежание переобучения и добавлялись случайные слова для того, чтобы модель ориентировалась на ключевые слова (или близкие к ним по смыслу).</a:t>
            </a:r>
          </a:p>
          <a:p>
            <a:endParaRPr lang="ru-RU" sz="1200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236B8339-2490-447D-B543-1CC15487D82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54837" y="4074411"/>
            <a:ext cx="4902200" cy="812691"/>
          </a:xfrm>
        </p:spPr>
        <p:txBody>
          <a:bodyPr>
            <a:normAutofit/>
          </a:bodyPr>
          <a:lstStyle/>
          <a:p>
            <a:r>
              <a:rPr lang="ru-RU" sz="1200" dirty="0"/>
              <a:t>Классификатор определяет принадлежность поля к одному из 4 классов: </a:t>
            </a:r>
            <a:r>
              <a:rPr lang="ru-RU" sz="1200" b="1" dirty="0"/>
              <a:t>нет чувствительных данных</a:t>
            </a:r>
            <a:r>
              <a:rPr lang="ru-RU" sz="1200" dirty="0"/>
              <a:t>, </a:t>
            </a:r>
            <a:r>
              <a:rPr lang="ru-RU" sz="1200" b="1" dirty="0"/>
              <a:t>персональные данные, биометрические данные, финансовые данные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240FC05B-8F07-40FA-BE0D-2235F9DDDAB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954837" y="4868523"/>
            <a:ext cx="4902200" cy="573654"/>
          </a:xfrm>
        </p:spPr>
        <p:txBody>
          <a:bodyPr>
            <a:normAutofit/>
          </a:bodyPr>
          <a:lstStyle/>
          <a:p>
            <a:r>
              <a:rPr lang="ru-RU" sz="1200" dirty="0"/>
              <a:t>Каждому названию поля присваивается идентификатор класса.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D049C016-4655-4C58-B392-FD255E0A76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4837" y="5542970"/>
            <a:ext cx="4902200" cy="712587"/>
          </a:xfrm>
        </p:spPr>
        <p:txBody>
          <a:bodyPr>
            <a:normAutofit/>
          </a:bodyPr>
          <a:lstStyle/>
          <a:p>
            <a:r>
              <a:rPr lang="ru-RU" sz="1200" dirty="0"/>
              <a:t>После производится обезличивание данных (замена на * некоторых символов) с использованием регулярных выражений.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366E9534-A66A-4DF6-B8DA-1E6D8E4438F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633200" y="6356350"/>
            <a:ext cx="558800" cy="365125"/>
          </a:xfrm>
        </p:spPr>
        <p:txBody>
          <a:bodyPr/>
          <a:lstStyle/>
          <a:p>
            <a:fld id="{52DCC5B9-D646-4B76-891F-6FF4E74E9CB4}" type="slidenum">
              <a:rPr lang="ru-RU" smtClean="0"/>
              <a:pPr/>
              <a:t>4</a:t>
            </a:fld>
            <a:endParaRPr lang="ru-RU" dirty="0"/>
          </a:p>
        </p:txBody>
      </p:sp>
      <p:sp>
        <p:nvSpPr>
          <p:cNvPr id="12" name="Треугольник 11">
            <a:extLst>
              <a:ext uri="{FF2B5EF4-FFF2-40B4-BE49-F238E27FC236}">
                <a16:creationId xmlns:a16="http://schemas.microsoft.com/office/drawing/2014/main" id="{9E9C3273-4142-4636-87E1-25E2E7BA8707}"/>
              </a:ext>
            </a:extLst>
          </p:cNvPr>
          <p:cNvSpPr/>
          <p:nvPr/>
        </p:nvSpPr>
        <p:spPr>
          <a:xfrm rot="5400000">
            <a:off x="6539538" y="2065159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Треугольник 12">
            <a:extLst>
              <a:ext uri="{FF2B5EF4-FFF2-40B4-BE49-F238E27FC236}">
                <a16:creationId xmlns:a16="http://schemas.microsoft.com/office/drawing/2014/main" id="{73C26F58-1034-2ECA-0462-6DD3AAE3D654}"/>
              </a:ext>
            </a:extLst>
          </p:cNvPr>
          <p:cNvSpPr/>
          <p:nvPr/>
        </p:nvSpPr>
        <p:spPr>
          <a:xfrm rot="5400000">
            <a:off x="6539537" y="2884012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Треугольник 19">
            <a:extLst>
              <a:ext uri="{FF2B5EF4-FFF2-40B4-BE49-F238E27FC236}">
                <a16:creationId xmlns:a16="http://schemas.microsoft.com/office/drawing/2014/main" id="{4D23A8DE-DD49-606E-C206-82CC379C3C95}"/>
              </a:ext>
            </a:extLst>
          </p:cNvPr>
          <p:cNvSpPr/>
          <p:nvPr/>
        </p:nvSpPr>
        <p:spPr>
          <a:xfrm rot="5400000">
            <a:off x="6526416" y="4113791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1" name="Треугольник 20">
            <a:extLst>
              <a:ext uri="{FF2B5EF4-FFF2-40B4-BE49-F238E27FC236}">
                <a16:creationId xmlns:a16="http://schemas.microsoft.com/office/drawing/2014/main" id="{5708B7E4-FD6C-F097-8EA1-248753BA77F9}"/>
              </a:ext>
            </a:extLst>
          </p:cNvPr>
          <p:cNvSpPr/>
          <p:nvPr/>
        </p:nvSpPr>
        <p:spPr>
          <a:xfrm rot="5400000">
            <a:off x="6539537" y="4932644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2" name="Треугольник 21">
            <a:extLst>
              <a:ext uri="{FF2B5EF4-FFF2-40B4-BE49-F238E27FC236}">
                <a16:creationId xmlns:a16="http://schemas.microsoft.com/office/drawing/2014/main" id="{4C39D2EC-099A-D338-3D73-82D77CB7F3CC}"/>
              </a:ext>
            </a:extLst>
          </p:cNvPr>
          <p:cNvSpPr/>
          <p:nvPr/>
        </p:nvSpPr>
        <p:spPr>
          <a:xfrm rot="5400000">
            <a:off x="6539537" y="5620273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028" name="Picture 4" descr="Picture background">
            <a:extLst>
              <a:ext uri="{FF2B5EF4-FFF2-40B4-BE49-F238E27FC236}">
                <a16:creationId xmlns:a16="http://schemas.microsoft.com/office/drawing/2014/main" id="{017C35D2-69D7-466C-BC2C-FF0AC211F9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010" y="3798377"/>
            <a:ext cx="3472677" cy="2354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CC78F31-6514-4BD4-8FAD-A16DD4A64649}"/>
              </a:ext>
            </a:extLst>
          </p:cNvPr>
          <p:cNvSpPr txBox="1"/>
          <p:nvPr/>
        </p:nvSpPr>
        <p:spPr>
          <a:xfrm>
            <a:off x="2298327" y="6166564"/>
            <a:ext cx="20269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solidFill>
                  <a:schemeClr val="bg1"/>
                </a:solidFill>
              </a:rPr>
              <a:t>Схема модели </a:t>
            </a:r>
            <a:r>
              <a:rPr lang="en-US" sz="1600" dirty="0">
                <a:solidFill>
                  <a:schemeClr val="bg1"/>
                </a:solidFill>
              </a:rPr>
              <a:t>BERT</a:t>
            </a:r>
            <a:endParaRPr lang="ru-RU" sz="16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615243-9449-46C4-A3E2-012BC6105EBB}"/>
              </a:ext>
            </a:extLst>
          </p:cNvPr>
          <p:cNvSpPr txBox="1"/>
          <p:nvPr/>
        </p:nvSpPr>
        <p:spPr>
          <a:xfrm>
            <a:off x="860694" y="869725"/>
            <a:ext cx="49021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solidFill>
                  <a:schemeClr val="bg1"/>
                </a:solidFill>
              </a:rPr>
              <a:t>Принципиальная схема классификатора</a:t>
            </a:r>
          </a:p>
        </p:txBody>
      </p:sp>
      <p:sp>
        <p:nvSpPr>
          <p:cNvPr id="14" name="Стрелка: вправо 13">
            <a:extLst>
              <a:ext uri="{FF2B5EF4-FFF2-40B4-BE49-F238E27FC236}">
                <a16:creationId xmlns:a16="http://schemas.microsoft.com/office/drawing/2014/main" id="{A9CE42A6-764C-41E3-B914-1EB943D76FF7}"/>
              </a:ext>
            </a:extLst>
          </p:cNvPr>
          <p:cNvSpPr/>
          <p:nvPr/>
        </p:nvSpPr>
        <p:spPr>
          <a:xfrm rot="16200000">
            <a:off x="3061904" y="3365472"/>
            <a:ext cx="499782" cy="376138"/>
          </a:xfrm>
          <a:prstGeom prst="rightArrow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ru-RU" b="1" dirty="0">
              <a:solidFill>
                <a:schemeClr val="accent2"/>
              </a:solidFill>
            </a:endParaRPr>
          </a:p>
        </p:txBody>
      </p:sp>
      <p:pic>
        <p:nvPicPr>
          <p:cNvPr id="1034" name="Picture 10" descr="Picture background">
            <a:extLst>
              <a:ext uri="{FF2B5EF4-FFF2-40B4-BE49-F238E27FC236}">
                <a16:creationId xmlns:a16="http://schemas.microsoft.com/office/drawing/2014/main" id="{B0B7B677-C459-4C28-ADA5-91543F7374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9550" y="1264082"/>
            <a:ext cx="3904489" cy="2010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Текст 4">
            <a:extLst>
              <a:ext uri="{FF2B5EF4-FFF2-40B4-BE49-F238E27FC236}">
                <a16:creationId xmlns:a16="http://schemas.microsoft.com/office/drawing/2014/main" id="{085990E3-0D9A-4352-B312-0264F519073E}"/>
              </a:ext>
            </a:extLst>
          </p:cNvPr>
          <p:cNvSpPr txBox="1">
            <a:spLocks/>
          </p:cNvSpPr>
          <p:nvPr/>
        </p:nvSpPr>
        <p:spPr>
          <a:xfrm>
            <a:off x="6927963" y="1208279"/>
            <a:ext cx="5037461" cy="10609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578755" rtl="0" eaLnBrk="1" latinLnBrk="0" hangingPunct="1">
              <a:lnSpc>
                <a:spcPct val="90000"/>
              </a:lnSpc>
              <a:spcBef>
                <a:spcPts val="631"/>
              </a:spcBef>
              <a:buFont typeface="Arial" panose="020B0604020202020204" pitchFamily="34" charset="0"/>
              <a:buNone/>
              <a:defRPr sz="1452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34067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271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2344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9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1282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02200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907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591576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80955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70334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59712" indent="-144688" algn="l" defTabSz="578755" rtl="0" eaLnBrk="1" latinLnBrk="0" hangingPunct="1">
              <a:lnSpc>
                <a:spcPct val="90000"/>
              </a:lnSpc>
              <a:spcBef>
                <a:spcPts val="317"/>
              </a:spcBef>
              <a:buFont typeface="Arial" panose="020B0604020202020204" pitchFamily="34" charset="0"/>
              <a:buChar char="•"/>
              <a:defRPr sz="11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/>
              <a:t>Логика алгоритма: модель пытается выучить паттерны комбинаций слов, которые образуют чувствительные данных (например, ФИО + место рождения).</a:t>
            </a:r>
          </a:p>
        </p:txBody>
      </p:sp>
      <p:sp>
        <p:nvSpPr>
          <p:cNvPr id="27" name="Треугольник 11">
            <a:extLst>
              <a:ext uri="{FF2B5EF4-FFF2-40B4-BE49-F238E27FC236}">
                <a16:creationId xmlns:a16="http://schemas.microsoft.com/office/drawing/2014/main" id="{878267B9-4ED6-42A6-9FC5-36109088789F}"/>
              </a:ext>
            </a:extLst>
          </p:cNvPr>
          <p:cNvSpPr/>
          <p:nvPr/>
        </p:nvSpPr>
        <p:spPr>
          <a:xfrm rot="5400000">
            <a:off x="6539538" y="1218801"/>
            <a:ext cx="226577" cy="218836"/>
          </a:xfrm>
          <a:prstGeom prst="triangl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sz="1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895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46B550E-0CFF-4A79-B1FE-2EC1424EF8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2DCC5B9-D646-4B76-891F-6FF4E74E9CB4}" type="slidenum">
              <a:rPr lang="ru-RU" smtClean="0"/>
              <a:pPr/>
              <a:t>5</a:t>
            </a:fld>
            <a:endParaRPr lang="ru-RU" dirty="0"/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89C5FEE7-8855-4287-AE2D-52539F4D5F3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46075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Доступ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BB2C021-BD44-4085-92C0-42B29CA7DD4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6075" y="1814077"/>
            <a:ext cx="2526079" cy="1120685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Авторизация</a:t>
            </a:r>
          </a:p>
          <a:p>
            <a:r>
              <a:rPr lang="ru-RU" dirty="0"/>
              <a:t>Регистрация</a:t>
            </a:r>
          </a:p>
          <a:p>
            <a:r>
              <a:rPr lang="ru-RU" dirty="0"/>
              <a:t>Панель администрирования </a:t>
            </a:r>
            <a:r>
              <a:rPr lang="en-US" dirty="0"/>
              <a:t>Django</a:t>
            </a: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726F0F5-5C67-466D-943E-F4703B2F270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32960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Нейросеть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6D4997F-BA2F-417E-957D-7B6FF608CC4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832960" y="1814077"/>
            <a:ext cx="2526079" cy="1120685"/>
          </a:xfrm>
        </p:spPr>
        <p:txBody>
          <a:bodyPr>
            <a:normAutofit fontScale="92500"/>
          </a:bodyPr>
          <a:lstStyle/>
          <a:p>
            <a:r>
              <a:rPr lang="ru-RU" dirty="0"/>
              <a:t>Определение трёх классов чувствительных данных</a:t>
            </a:r>
          </a:p>
          <a:p>
            <a:r>
              <a:rPr lang="ru-RU" dirty="0"/>
              <a:t>Высокие специфичность и чувствительность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B04BBFFE-3199-451F-A356-405FEE6461C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30862" y="1458075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Преимущества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6B529974-604C-48E2-AD6F-070B19225F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9330862" y="1814077"/>
            <a:ext cx="2526079" cy="1120685"/>
          </a:xfrm>
        </p:spPr>
        <p:txBody>
          <a:bodyPr/>
          <a:lstStyle/>
          <a:p>
            <a:r>
              <a:rPr lang="ru-RU" dirty="0"/>
              <a:t>Масштабируемость</a:t>
            </a:r>
          </a:p>
          <a:p>
            <a:r>
              <a:rPr lang="ru-RU"/>
              <a:t>Универсальность </a:t>
            </a:r>
            <a:endParaRPr lang="ru-RU" dirty="0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9C425FA5-5D8B-4070-9FEA-743FFC23DC9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2593517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Работа с БД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3E4BE6CF-D653-4C71-B520-8F640E846D6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593517" y="5147292"/>
            <a:ext cx="2526079" cy="1120685"/>
          </a:xfrm>
        </p:spPr>
        <p:txBody>
          <a:bodyPr>
            <a:normAutofit fontScale="92500"/>
          </a:bodyPr>
          <a:lstStyle/>
          <a:p>
            <a:r>
              <a:rPr lang="ru-RU" dirty="0"/>
              <a:t>Чтение файлов </a:t>
            </a:r>
            <a:r>
              <a:rPr lang="en-US" dirty="0"/>
              <a:t>.</a:t>
            </a:r>
            <a:r>
              <a:rPr lang="en-US" dirty="0" err="1"/>
              <a:t>sql</a:t>
            </a:r>
            <a:r>
              <a:rPr lang="en-US" dirty="0"/>
              <a:t> </a:t>
            </a:r>
            <a:r>
              <a:rPr lang="ru-RU" dirty="0"/>
              <a:t>без привязки к версии СУБД</a:t>
            </a:r>
          </a:p>
          <a:p>
            <a:r>
              <a:rPr lang="ru-RU" dirty="0"/>
              <a:t>Использование универсальных конструкций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7FE93D78-FBF8-4CFA-B0D4-B21070DBC33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080402" y="4791290"/>
            <a:ext cx="2526079" cy="1476687"/>
          </a:xfrm>
          <a:prstGeom prst="roundRect">
            <a:avLst>
              <a:gd name="adj" fmla="val 0"/>
            </a:avLst>
          </a:prstGeom>
          <a:noFill/>
        </p:spPr>
        <p:txBody>
          <a:bodyPr/>
          <a:lstStyle/>
          <a:p>
            <a:r>
              <a:rPr lang="ru-RU" b="0" dirty="0"/>
              <a:t>Прототипы</a:t>
            </a:r>
          </a:p>
        </p:txBody>
      </p:sp>
      <p:sp>
        <p:nvSpPr>
          <p:cNvPr id="11" name="Текст 10">
            <a:extLst>
              <a:ext uri="{FF2B5EF4-FFF2-40B4-BE49-F238E27FC236}">
                <a16:creationId xmlns:a16="http://schemas.microsoft.com/office/drawing/2014/main" id="{931BD573-963A-40B6-8E80-802A897ACB2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7080402" y="5147292"/>
            <a:ext cx="2526079" cy="1289482"/>
          </a:xfrm>
        </p:spPr>
        <p:txBody>
          <a:bodyPr/>
          <a:lstStyle/>
          <a:p>
            <a:r>
              <a:rPr lang="en-US" dirty="0"/>
              <a:t>ER </a:t>
            </a:r>
            <a:r>
              <a:rPr lang="ru-RU" dirty="0"/>
              <a:t>диаграмма</a:t>
            </a:r>
          </a:p>
          <a:p>
            <a:r>
              <a:rPr lang="en-US" dirty="0"/>
              <a:t>Frontend</a:t>
            </a:r>
          </a:p>
          <a:p>
            <a:r>
              <a:rPr lang="ru-RU" dirty="0"/>
              <a:t>Вывод маскированных данных</a:t>
            </a:r>
          </a:p>
          <a:p>
            <a:r>
              <a:rPr lang="ru-RU" dirty="0"/>
              <a:t>Вывод отчётов </a:t>
            </a:r>
          </a:p>
        </p:txBody>
      </p:sp>
      <p:sp>
        <p:nvSpPr>
          <p:cNvPr id="12" name="Заголовок 11">
            <a:extLst>
              <a:ext uri="{FF2B5EF4-FFF2-40B4-BE49-F238E27FC236}">
                <a16:creationId xmlns:a16="http://schemas.microsoft.com/office/drawing/2014/main" id="{26E01B7D-FD3B-440B-A235-2419581C6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+mn-lt"/>
              </a:rPr>
              <a:t>Результат</a:t>
            </a:r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FED623D4-5E7E-44FB-A655-80D9166ACECF}"/>
              </a:ext>
            </a:extLst>
          </p:cNvPr>
          <p:cNvCxnSpPr>
            <a:cxnSpLocks/>
          </p:cNvCxnSpPr>
          <p:nvPr/>
        </p:nvCxnSpPr>
        <p:spPr>
          <a:xfrm>
            <a:off x="2065940" y="3860224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13BC568E-FCE4-46A3-933D-4F9F8325A813}"/>
              </a:ext>
            </a:extLst>
          </p:cNvPr>
          <p:cNvCxnSpPr>
            <a:cxnSpLocks/>
          </p:cNvCxnSpPr>
          <p:nvPr/>
        </p:nvCxnSpPr>
        <p:spPr>
          <a:xfrm>
            <a:off x="4312137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043ABED0-AC0F-4D92-AB29-318DAE79D38B}"/>
              </a:ext>
            </a:extLst>
          </p:cNvPr>
          <p:cNvCxnSpPr>
            <a:cxnSpLocks/>
          </p:cNvCxnSpPr>
          <p:nvPr/>
        </p:nvCxnSpPr>
        <p:spPr>
          <a:xfrm>
            <a:off x="6558334" y="3862139"/>
            <a:ext cx="1332546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836D684E-425A-4867-B96C-B1550D2326EC}"/>
              </a:ext>
            </a:extLst>
          </p:cNvPr>
          <p:cNvCxnSpPr>
            <a:cxnSpLocks/>
          </p:cNvCxnSpPr>
          <p:nvPr/>
        </p:nvCxnSpPr>
        <p:spPr>
          <a:xfrm>
            <a:off x="8780467" y="3862139"/>
            <a:ext cx="1332545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81B30F67-B043-4D47-8D41-EA47E7D98286}"/>
              </a:ext>
            </a:extLst>
          </p:cNvPr>
          <p:cNvCxnSpPr>
            <a:cxnSpLocks/>
          </p:cNvCxnSpPr>
          <p:nvPr/>
        </p:nvCxnSpPr>
        <p:spPr>
          <a:xfrm>
            <a:off x="1609114" y="2934762"/>
            <a:ext cx="1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B41E618C-6887-4F78-8BEC-4C2ABC30AC44}"/>
              </a:ext>
            </a:extLst>
          </p:cNvPr>
          <p:cNvCxnSpPr>
            <a:cxnSpLocks/>
          </p:cNvCxnSpPr>
          <p:nvPr/>
        </p:nvCxnSpPr>
        <p:spPr>
          <a:xfrm>
            <a:off x="3855312" y="4216228"/>
            <a:ext cx="1245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DE971D4E-B203-4B09-93F8-D53951540777}"/>
              </a:ext>
            </a:extLst>
          </p:cNvPr>
          <p:cNvCxnSpPr>
            <a:cxnSpLocks/>
          </p:cNvCxnSpPr>
          <p:nvPr/>
        </p:nvCxnSpPr>
        <p:spPr>
          <a:xfrm>
            <a:off x="6096000" y="2934762"/>
            <a:ext cx="5509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2BF27CC0-A85F-4C49-884A-649E718F232A}"/>
              </a:ext>
            </a:extLst>
          </p:cNvPr>
          <p:cNvCxnSpPr>
            <a:cxnSpLocks/>
          </p:cNvCxnSpPr>
          <p:nvPr/>
        </p:nvCxnSpPr>
        <p:spPr>
          <a:xfrm flipH="1">
            <a:off x="8343442" y="4216228"/>
            <a:ext cx="4264" cy="57506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единительная линия 41">
            <a:extLst>
              <a:ext uri="{FF2B5EF4-FFF2-40B4-BE49-F238E27FC236}">
                <a16:creationId xmlns:a16="http://schemas.microsoft.com/office/drawing/2014/main" id="{8A19CF67-915F-4390-A30E-945C95016756}"/>
              </a:ext>
            </a:extLst>
          </p:cNvPr>
          <p:cNvCxnSpPr>
            <a:cxnSpLocks/>
          </p:cNvCxnSpPr>
          <p:nvPr/>
        </p:nvCxnSpPr>
        <p:spPr>
          <a:xfrm>
            <a:off x="10593901" y="2934762"/>
            <a:ext cx="1" cy="573287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Прямоугольник с двумя учесеченными противолежащими углами 42">
            <a:extLst>
              <a:ext uri="{FF2B5EF4-FFF2-40B4-BE49-F238E27FC236}">
                <a16:creationId xmlns:a16="http://schemas.microsoft.com/office/drawing/2014/main" id="{4E8CC8D8-3B02-4108-71E4-BDF385E41A76}"/>
              </a:ext>
            </a:extLst>
          </p:cNvPr>
          <p:cNvSpPr/>
          <p:nvPr/>
        </p:nvSpPr>
        <p:spPr>
          <a:xfrm>
            <a:off x="1191126" y="3508049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4" name="Прямоугольник с двумя учесеченными противолежащими углами 43">
            <a:extLst>
              <a:ext uri="{FF2B5EF4-FFF2-40B4-BE49-F238E27FC236}">
                <a16:creationId xmlns:a16="http://schemas.microsoft.com/office/drawing/2014/main" id="{219852BA-89EA-AEC0-D3BB-81E4FBB78FBF}"/>
              </a:ext>
            </a:extLst>
          </p:cNvPr>
          <p:cNvSpPr/>
          <p:nvPr/>
        </p:nvSpPr>
        <p:spPr>
          <a:xfrm>
            <a:off x="3412397" y="350613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5" name="Прямоугольник с двумя учесеченными противолежащими углами 44">
            <a:extLst>
              <a:ext uri="{FF2B5EF4-FFF2-40B4-BE49-F238E27FC236}">
                <a16:creationId xmlns:a16="http://schemas.microsoft.com/office/drawing/2014/main" id="{BEB80488-DBD5-60E2-7B94-2C03FD2F73EC}"/>
              </a:ext>
            </a:extLst>
          </p:cNvPr>
          <p:cNvSpPr/>
          <p:nvPr/>
        </p:nvSpPr>
        <p:spPr>
          <a:xfrm>
            <a:off x="5658594" y="351625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3" name="Прямоугольник с двумя учесеченными противолежащими углами 52">
            <a:extLst>
              <a:ext uri="{FF2B5EF4-FFF2-40B4-BE49-F238E27FC236}">
                <a16:creationId xmlns:a16="http://schemas.microsoft.com/office/drawing/2014/main" id="{41C3924C-4DE8-D413-3F15-F71BBA421983}"/>
              </a:ext>
            </a:extLst>
          </p:cNvPr>
          <p:cNvSpPr/>
          <p:nvPr/>
        </p:nvSpPr>
        <p:spPr>
          <a:xfrm>
            <a:off x="7889752" y="3506135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54" name="Прямоугольник с двумя учесеченными противолежащими углами 53">
            <a:extLst>
              <a:ext uri="{FF2B5EF4-FFF2-40B4-BE49-F238E27FC236}">
                <a16:creationId xmlns:a16="http://schemas.microsoft.com/office/drawing/2014/main" id="{5040D480-3D0A-377D-EDA1-4B45E5CE44A4}"/>
              </a:ext>
            </a:extLst>
          </p:cNvPr>
          <p:cNvSpPr/>
          <p:nvPr/>
        </p:nvSpPr>
        <p:spPr>
          <a:xfrm>
            <a:off x="10113012" y="3538626"/>
            <a:ext cx="874814" cy="708179"/>
          </a:xfrm>
          <a:prstGeom prst="snip2DiagRect">
            <a:avLst/>
          </a:prstGeom>
          <a:solidFill>
            <a:schemeClr val="bg1">
              <a:alpha val="0"/>
            </a:schemeClr>
          </a:solidFill>
          <a:ln w="19050">
            <a:solidFill>
              <a:schemeClr val="bg1">
                <a:alpha val="47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b="1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194599202"/>
      </p:ext>
    </p:extLst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3">
      <a:dk1>
        <a:srgbClr val="000000"/>
      </a:dk1>
      <a:lt1>
        <a:srgbClr val="FFFFFF"/>
      </a:lt1>
      <a:dk2>
        <a:srgbClr val="44546A"/>
      </a:dk2>
      <a:lt2>
        <a:srgbClr val="E5E7E9"/>
      </a:lt2>
      <a:accent1>
        <a:srgbClr val="F92571"/>
      </a:accent1>
      <a:accent2>
        <a:srgbClr val="71F5CB"/>
      </a:accent2>
      <a:accent3>
        <a:srgbClr val="56EBE4"/>
      </a:accent3>
      <a:accent4>
        <a:srgbClr val="55D4ED"/>
      </a:accent4>
      <a:accent5>
        <a:srgbClr val="8226E2"/>
      </a:accent5>
      <a:accent6>
        <a:srgbClr val="2D1451"/>
      </a:accent6>
      <a:hlink>
        <a:srgbClr val="5D1741"/>
      </a:hlink>
      <a:folHlink>
        <a:srgbClr val="5D2B84"/>
      </a:folHlink>
    </a:clrScheme>
    <a:fontScheme name="Лидеры цифровой трансформации">
      <a:majorFont>
        <a:latin typeface="Montserrat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0"/>
          </a:schemeClr>
        </a:solidFill>
        <a:ln w="19050">
          <a:solidFill>
            <a:schemeClr val="bg1">
              <a:alpha val="47000"/>
            </a:schemeClr>
          </a:solidFill>
        </a:ln>
      </a:spPr>
      <a:bodyPr rtlCol="0" anchor="t"/>
      <a:lstStyle>
        <a:defPPr algn="ctr">
          <a:defRPr b="1" dirty="0" smtClean="0">
            <a:solidFill>
              <a:schemeClr val="accent2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Для Академия инноваторов 16_9" id="{1723B771-A24B-45DA-B7CE-887A7FB91DED}" vid="{FE7ADCA1-0705-4BF5-AEC5-34FB9D7ACE5C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7375</TotalTime>
  <Words>251</Words>
  <Application>Microsoft Macintosh PowerPoint</Application>
  <PresentationFormat>Широкоэкранный</PresentationFormat>
  <Paragraphs>57</Paragraphs>
  <Slides>5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Montserrat</vt:lpstr>
      <vt:lpstr>Wingdings</vt:lpstr>
      <vt:lpstr>Для Академия инноваторов 16_9</vt:lpstr>
      <vt:lpstr>Десептиконы</vt:lpstr>
      <vt:lpstr>Презентация PowerPoint</vt:lpstr>
      <vt:lpstr>Архитектура и стек</vt:lpstr>
      <vt:lpstr>Алгоритм классификации </vt:lpstr>
      <vt:lpstr>Результат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89</cp:lastModifiedBy>
  <cp:revision>69</cp:revision>
  <dcterms:created xsi:type="dcterms:W3CDTF">2023-05-15T07:36:23Z</dcterms:created>
  <dcterms:modified xsi:type="dcterms:W3CDTF">2024-06-24T08:57:30Z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2024-06-16T20:46:39Z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4c1f7b66-65a1-492f-95cd-dafc29f89f81</vt:lpwstr>
  </property>
  <property fmtid="{D5CDD505-2E9C-101B-9397-08002B2CF9AE}" pid="7" name="MSIP_Label_defa4170-0d19-0005-0004-bc88714345d2_ActionId">
    <vt:lpwstr>959ad6be-4bf5-4465-95a8-772f34c62fce</vt:lpwstr>
  </property>
  <property fmtid="{D5CDD505-2E9C-101B-9397-08002B2CF9AE}" pid="8" name="MSIP_Label_defa4170-0d19-0005-0004-bc88714345d2_ContentBits">
    <vt:lpwstr>0</vt:lpwstr>
  </property>
</Properties>
</file>

<file path=docProps/thumbnail.jpeg>
</file>